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4"/>
  </p:sldMasterIdLst>
  <p:notesMasterIdLst>
    <p:notesMasterId r:id="rId40"/>
  </p:notesMasterIdLst>
  <p:handoutMasterIdLst>
    <p:handoutMasterId r:id="rId41"/>
  </p:handoutMasterIdLst>
  <p:sldIdLst>
    <p:sldId id="278" r:id="rId5"/>
    <p:sldId id="279" r:id="rId6"/>
    <p:sldId id="280" r:id="rId7"/>
    <p:sldId id="281" r:id="rId8"/>
    <p:sldId id="295" r:id="rId9"/>
    <p:sldId id="294" r:id="rId10"/>
    <p:sldId id="297" r:id="rId11"/>
    <p:sldId id="296" r:id="rId12"/>
    <p:sldId id="304" r:id="rId13"/>
    <p:sldId id="305" r:id="rId14"/>
    <p:sldId id="307" r:id="rId15"/>
    <p:sldId id="308" r:id="rId16"/>
    <p:sldId id="311" r:id="rId17"/>
    <p:sldId id="309" r:id="rId18"/>
    <p:sldId id="310" r:id="rId19"/>
    <p:sldId id="306" r:id="rId20"/>
    <p:sldId id="313" r:id="rId21"/>
    <p:sldId id="312" r:id="rId22"/>
    <p:sldId id="314" r:id="rId23"/>
    <p:sldId id="289" r:id="rId24"/>
    <p:sldId id="316" r:id="rId25"/>
    <p:sldId id="317" r:id="rId26"/>
    <p:sldId id="326" r:id="rId27"/>
    <p:sldId id="283" r:id="rId28"/>
    <p:sldId id="320" r:id="rId29"/>
    <p:sldId id="318" r:id="rId30"/>
    <p:sldId id="321" r:id="rId31"/>
    <p:sldId id="322" r:id="rId32"/>
    <p:sldId id="325" r:id="rId33"/>
    <p:sldId id="319" r:id="rId34"/>
    <p:sldId id="323" r:id="rId35"/>
    <p:sldId id="324" r:id="rId36"/>
    <p:sldId id="327" r:id="rId37"/>
    <p:sldId id="292" r:id="rId38"/>
    <p:sldId id="293" r:id="rId39"/>
  </p:sldIdLst>
  <p:sldSz cx="12192000" cy="6858000"/>
  <p:notesSz cx="13716000" cy="2438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userDrawn="1">
          <p15:clr>
            <a:srgbClr val="A4A3A4"/>
          </p15:clr>
        </p15:guide>
        <p15:guide id="2" pos="456" userDrawn="1">
          <p15:clr>
            <a:srgbClr val="A4A3A4"/>
          </p15:clr>
        </p15:guide>
        <p15:guide id="3" orient="horz" pos="2616" userDrawn="1">
          <p15:clr>
            <a:srgbClr val="A4A3A4"/>
          </p15:clr>
        </p15:guide>
        <p15:guide id="4" orient="horz" pos="3264" userDrawn="1">
          <p15:clr>
            <a:srgbClr val="A4A3A4"/>
          </p15:clr>
        </p15:guide>
        <p15:guide id="5" pos="6912" userDrawn="1">
          <p15:clr>
            <a:srgbClr val="A4A3A4"/>
          </p15:clr>
        </p15:guide>
        <p15:guide id="6" orient="horz" pos="2136" userDrawn="1">
          <p15:clr>
            <a:srgbClr val="A4A3A4"/>
          </p15:clr>
        </p15:guide>
        <p15:guide id="7" orient="horz" pos="4008" userDrawn="1">
          <p15:clr>
            <a:srgbClr val="A4A3A4"/>
          </p15:clr>
        </p15:guide>
        <p15:guide id="8" orient="horz" pos="1152" userDrawn="1">
          <p15:clr>
            <a:srgbClr val="A4A3A4"/>
          </p15:clr>
        </p15:guide>
        <p15:guide id="9" orient="horz" pos="2352" userDrawn="1">
          <p15:clr>
            <a:srgbClr val="A4A3A4"/>
          </p15:clr>
        </p15:guide>
        <p15:guide id="10" orient="horz" pos="1512" userDrawn="1">
          <p15:clr>
            <a:srgbClr val="A4A3A4"/>
          </p15:clr>
        </p15:guide>
        <p15:guide id="11" pos="7680" userDrawn="1">
          <p15:clr>
            <a:srgbClr val="A4A3A4"/>
          </p15:clr>
        </p15:guide>
        <p15:guide id="12" pos="6696" userDrawn="1">
          <p15:clr>
            <a:srgbClr val="A4A3A4"/>
          </p15:clr>
        </p15:guide>
        <p15:guide id="13" pos="1008" userDrawn="1">
          <p15:clr>
            <a:srgbClr val="A4A3A4"/>
          </p15:clr>
        </p15:guide>
        <p15:guide id="14" pos="1584" userDrawn="1">
          <p15:clr>
            <a:srgbClr val="A4A3A4"/>
          </p15:clr>
        </p15:guide>
        <p15:guide id="15" pos="2136" userDrawn="1">
          <p15:clr>
            <a:srgbClr val="A4A3A4"/>
          </p15:clr>
        </p15:guide>
        <p15:guide id="16" pos="2760" userDrawn="1">
          <p15:clr>
            <a:srgbClr val="A4A3A4"/>
          </p15:clr>
        </p15:guide>
        <p15:guide id="17" pos="3288" userDrawn="1">
          <p15:clr>
            <a:srgbClr val="A4A3A4"/>
          </p15:clr>
        </p15:guide>
        <p15:guide id="18" pos="4032" userDrawn="1">
          <p15:clr>
            <a:srgbClr val="A4A3A4"/>
          </p15:clr>
        </p15:guide>
        <p15:guide id="19" pos="4392" userDrawn="1">
          <p15:clr>
            <a:srgbClr val="A4A3A4"/>
          </p15:clr>
        </p15:guide>
        <p15:guide id="20" pos="4944" userDrawn="1">
          <p15:clr>
            <a:srgbClr val="A4A3A4"/>
          </p15:clr>
        </p15:guide>
        <p15:guide id="21" pos="5544" userDrawn="1">
          <p15:clr>
            <a:srgbClr val="A4A3A4"/>
          </p15:clr>
        </p15:guide>
        <p15:guide id="22" pos="6072" userDrawn="1">
          <p15:clr>
            <a:srgbClr val="A4A3A4"/>
          </p15:clr>
        </p15:guide>
        <p15:guide id="23" orient="horz" pos="2448" userDrawn="1">
          <p15:clr>
            <a:srgbClr val="A4A3A4"/>
          </p15:clr>
        </p15:guide>
        <p15:guide id="24" orient="horz" pos="960" userDrawn="1">
          <p15:clr>
            <a:srgbClr val="A4A3A4"/>
          </p15:clr>
        </p15:guide>
        <p15:guide id="25" pos="5256" userDrawn="1">
          <p15:clr>
            <a:srgbClr val="A4A3A4"/>
          </p15:clr>
        </p15:guide>
        <p15:guide id="26" pos="726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2C8F"/>
    <a:srgbClr val="FDFBF6"/>
    <a:srgbClr val="AAC4E9"/>
    <a:srgbClr val="F5CDCE"/>
    <a:srgbClr val="DF8C8C"/>
    <a:srgbClr val="D4D593"/>
    <a:srgbClr val="E6F0FE"/>
    <a:srgbClr val="CDBE8A"/>
    <a:srgbClr val="FFEFEF"/>
    <a:srgbClr val="FCFB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AE7C21C-E2F1-45A9-B572-AF715ED39E04}" v="178" dt="2023-09-29T21:12:08.944"/>
  </p1510:revLst>
</p1510:revInfo>
</file>

<file path=ppt/tableStyles.xml><?xml version="1.0" encoding="utf-8"?>
<a:tblStyleLst xmlns:a="http://schemas.openxmlformats.org/drawingml/2006/main" def="{5DA37D80-6434-44D0-A028-1B22A696006F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09" autoAdjust="0"/>
  </p:normalViewPr>
  <p:slideViewPr>
    <p:cSldViewPr snapToGrid="0" snapToObjects="1">
      <p:cViewPr varScale="1">
        <p:scale>
          <a:sx n="111" d="100"/>
          <a:sy n="111" d="100"/>
        </p:scale>
        <p:origin x="594" y="96"/>
      </p:cViewPr>
      <p:guideLst>
        <p:guide/>
        <p:guide pos="456"/>
        <p:guide orient="horz" pos="2616"/>
        <p:guide orient="horz" pos="3264"/>
        <p:guide pos="6912"/>
        <p:guide orient="horz" pos="2136"/>
        <p:guide orient="horz" pos="4008"/>
        <p:guide orient="horz" pos="1152"/>
        <p:guide orient="horz" pos="2352"/>
        <p:guide orient="horz" pos="1512"/>
        <p:guide pos="7680"/>
        <p:guide pos="6696"/>
        <p:guide pos="1008"/>
        <p:guide pos="1584"/>
        <p:guide pos="2136"/>
        <p:guide pos="2760"/>
        <p:guide pos="3288"/>
        <p:guide pos="4032"/>
        <p:guide pos="4392"/>
        <p:guide pos="4944"/>
        <p:guide pos="5544"/>
        <p:guide pos="6072"/>
        <p:guide orient="horz" pos="2448"/>
        <p:guide orient="horz" pos="960"/>
        <p:guide pos="5256"/>
        <p:guide pos="726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24" d="100"/>
          <a:sy n="24" d="100"/>
        </p:scale>
        <p:origin x="3475" y="125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presProps" Target="presProps.xml"/><Relationship Id="rId47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viewProps" Target="viewProps.xml"/><Relationship Id="rId48" Type="http://schemas.microsoft.com/office/2018/10/relationships/authors" Target="author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microsoft.com/office/2016/11/relationships/changesInfo" Target="changesInfos/changesInfo1.xml"/><Relationship Id="rId20" Type="http://schemas.openxmlformats.org/officeDocument/2006/relationships/slide" Target="slides/slide16.xml"/><Relationship Id="rId41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 Yau Lai" userId="9173431c9b185b57" providerId="LiveId" clId="{BAE7C21C-E2F1-45A9-B572-AF715ED39E04}"/>
    <pc:docChg chg="undo custSel addSld delSld modSld">
      <pc:chgData name="Ka Yau Lai" userId="9173431c9b185b57" providerId="LiveId" clId="{BAE7C21C-E2F1-45A9-B572-AF715ED39E04}" dt="2023-09-29T21:24:04.433" v="4594" actId="1076"/>
      <pc:docMkLst>
        <pc:docMk/>
      </pc:docMkLst>
      <pc:sldChg chg="modSp mod">
        <pc:chgData name="Ka Yau Lai" userId="9173431c9b185b57" providerId="LiveId" clId="{BAE7C21C-E2F1-45A9-B572-AF715ED39E04}" dt="2023-09-29T18:45:11.006" v="796" actId="14100"/>
        <pc:sldMkLst>
          <pc:docMk/>
          <pc:sldMk cId="2131568492" sldId="278"/>
        </pc:sldMkLst>
        <pc:spChg chg="mod">
          <ac:chgData name="Ka Yau Lai" userId="9173431c9b185b57" providerId="LiveId" clId="{BAE7C21C-E2F1-45A9-B572-AF715ED39E04}" dt="2023-09-29T18:45:11.006" v="796" actId="14100"/>
          <ac:spMkLst>
            <pc:docMk/>
            <pc:sldMk cId="2131568492" sldId="278"/>
            <ac:spMk id="2" creationId="{516860D9-9D47-C0BB-B2B4-4B6F2B36CFCC}"/>
          </ac:spMkLst>
        </pc:spChg>
      </pc:sldChg>
      <pc:sldChg chg="modSp mod">
        <pc:chgData name="Ka Yau Lai" userId="9173431c9b185b57" providerId="LiveId" clId="{BAE7C21C-E2F1-45A9-B572-AF715ED39E04}" dt="2023-09-29T20:54:52.859" v="1781" actId="113"/>
        <pc:sldMkLst>
          <pc:docMk/>
          <pc:sldMk cId="3855531800" sldId="279"/>
        </pc:sldMkLst>
        <pc:spChg chg="mod">
          <ac:chgData name="Ka Yau Lai" userId="9173431c9b185b57" providerId="LiveId" clId="{BAE7C21C-E2F1-45A9-B572-AF715ED39E04}" dt="2023-09-29T20:54:52.859" v="1781" actId="113"/>
          <ac:spMkLst>
            <pc:docMk/>
            <pc:sldMk cId="3855531800" sldId="279"/>
            <ac:spMk id="3" creationId="{4D1F66E5-D2D7-172B-46BA-FEBFE092CC7F}"/>
          </ac:spMkLst>
        </pc:spChg>
      </pc:sldChg>
      <pc:sldChg chg="modSp mod">
        <pc:chgData name="Ka Yau Lai" userId="9173431c9b185b57" providerId="LiveId" clId="{BAE7C21C-E2F1-45A9-B572-AF715ED39E04}" dt="2023-09-29T20:47:04.022" v="1095" actId="113"/>
        <pc:sldMkLst>
          <pc:docMk/>
          <pc:sldMk cId="979622006" sldId="280"/>
        </pc:sldMkLst>
        <pc:spChg chg="mod">
          <ac:chgData name="Ka Yau Lai" userId="9173431c9b185b57" providerId="LiveId" clId="{BAE7C21C-E2F1-45A9-B572-AF715ED39E04}" dt="2023-09-29T18:41:34.423" v="29" actId="14100"/>
          <ac:spMkLst>
            <pc:docMk/>
            <pc:sldMk cId="979622006" sldId="280"/>
            <ac:spMk id="2" creationId="{4A940BC6-9DA0-FB4D-8879-DC8B3958C07C}"/>
          </ac:spMkLst>
        </pc:spChg>
        <pc:spChg chg="mod">
          <ac:chgData name="Ka Yau Lai" userId="9173431c9b185b57" providerId="LiveId" clId="{BAE7C21C-E2F1-45A9-B572-AF715ED39E04}" dt="2023-09-29T20:47:04.022" v="1095" actId="113"/>
          <ac:spMkLst>
            <pc:docMk/>
            <pc:sldMk cId="979622006" sldId="280"/>
            <ac:spMk id="3" creationId="{1E0B8C4B-3A3C-9FD1-59FB-1666C1F09376}"/>
          </ac:spMkLst>
        </pc:spChg>
      </pc:sldChg>
      <pc:sldChg chg="addSp delSp modSp mod">
        <pc:chgData name="Ka Yau Lai" userId="9173431c9b185b57" providerId="LiveId" clId="{BAE7C21C-E2F1-45A9-B572-AF715ED39E04}" dt="2023-09-29T21:12:21.939" v="3938" actId="478"/>
        <pc:sldMkLst>
          <pc:docMk/>
          <pc:sldMk cId="2952923800" sldId="281"/>
        </pc:sldMkLst>
        <pc:spChg chg="mod">
          <ac:chgData name="Ka Yau Lai" userId="9173431c9b185b57" providerId="LiveId" clId="{BAE7C21C-E2F1-45A9-B572-AF715ED39E04}" dt="2023-09-29T20:54:07.567" v="1750" actId="1076"/>
          <ac:spMkLst>
            <pc:docMk/>
            <pc:sldMk cId="2952923800" sldId="281"/>
            <ac:spMk id="2" creationId="{D53B219B-7E3A-7E84-6386-37313F0CFB09}"/>
          </ac:spMkLst>
        </pc:spChg>
        <pc:spChg chg="del">
          <ac:chgData name="Ka Yau Lai" userId="9173431c9b185b57" providerId="LiveId" clId="{BAE7C21C-E2F1-45A9-B572-AF715ED39E04}" dt="2023-09-29T21:12:21.939" v="3938" actId="478"/>
          <ac:spMkLst>
            <pc:docMk/>
            <pc:sldMk cId="2952923800" sldId="281"/>
            <ac:spMk id="3" creationId="{A2E339BF-E6D7-DD0E-AF02-6813852EE723}"/>
          </ac:spMkLst>
        </pc:spChg>
        <pc:spChg chg="add mod">
          <ac:chgData name="Ka Yau Lai" userId="9173431c9b185b57" providerId="LiveId" clId="{BAE7C21C-E2F1-45A9-B572-AF715ED39E04}" dt="2023-09-29T21:12:21.939" v="3938" actId="478"/>
          <ac:spMkLst>
            <pc:docMk/>
            <pc:sldMk cId="2952923800" sldId="281"/>
            <ac:spMk id="5" creationId="{20CD8C42-9370-E8F8-B373-23D33A8EE708}"/>
          </ac:spMkLst>
        </pc:spChg>
      </pc:sldChg>
      <pc:sldChg chg="del">
        <pc:chgData name="Ka Yau Lai" userId="9173431c9b185b57" providerId="LiveId" clId="{BAE7C21C-E2F1-45A9-B572-AF715ED39E04}" dt="2023-09-29T20:52:46.546" v="1538" actId="47"/>
        <pc:sldMkLst>
          <pc:docMk/>
          <pc:sldMk cId="685681062" sldId="282"/>
        </pc:sldMkLst>
      </pc:sldChg>
      <pc:sldChg chg="del">
        <pc:chgData name="Ka Yau Lai" userId="9173431c9b185b57" providerId="LiveId" clId="{BAE7C21C-E2F1-45A9-B572-AF715ED39E04}" dt="2023-09-29T20:47:09.836" v="1096" actId="47"/>
        <pc:sldMkLst>
          <pc:docMk/>
          <pc:sldMk cId="2886474736" sldId="284"/>
        </pc:sldMkLst>
      </pc:sldChg>
      <pc:sldChg chg="del">
        <pc:chgData name="Ka Yau Lai" userId="9173431c9b185b57" providerId="LiveId" clId="{BAE7C21C-E2F1-45A9-B572-AF715ED39E04}" dt="2023-09-29T20:50:13.384" v="1335" actId="47"/>
        <pc:sldMkLst>
          <pc:docMk/>
          <pc:sldMk cId="2011930182" sldId="285"/>
        </pc:sldMkLst>
      </pc:sldChg>
      <pc:sldChg chg="del">
        <pc:chgData name="Ka Yau Lai" userId="9173431c9b185b57" providerId="LiveId" clId="{BAE7C21C-E2F1-45A9-B572-AF715ED39E04}" dt="2023-09-29T20:50:10.503" v="1334" actId="47"/>
        <pc:sldMkLst>
          <pc:docMk/>
          <pc:sldMk cId="2452269796" sldId="287"/>
        </pc:sldMkLst>
      </pc:sldChg>
      <pc:sldChg chg="add del">
        <pc:chgData name="Ka Yau Lai" userId="9173431c9b185b57" providerId="LiveId" clId="{BAE7C21C-E2F1-45A9-B572-AF715ED39E04}" dt="2023-09-29T20:50:05.100" v="1333" actId="47"/>
        <pc:sldMkLst>
          <pc:docMk/>
          <pc:sldMk cId="2502887943" sldId="289"/>
        </pc:sldMkLst>
      </pc:sldChg>
      <pc:sldChg chg="del">
        <pc:chgData name="Ka Yau Lai" userId="9173431c9b185b57" providerId="LiveId" clId="{BAE7C21C-E2F1-45A9-B572-AF715ED39E04}" dt="2023-09-29T20:50:02.504" v="1331" actId="47"/>
        <pc:sldMkLst>
          <pc:docMk/>
          <pc:sldMk cId="3170280394" sldId="290"/>
        </pc:sldMkLst>
      </pc:sldChg>
      <pc:sldChg chg="modSp mod">
        <pc:chgData name="Ka Yau Lai" userId="9173431c9b185b57" providerId="LiveId" clId="{BAE7C21C-E2F1-45A9-B572-AF715ED39E04}" dt="2023-09-29T21:22:14.334" v="3939" actId="20577"/>
        <pc:sldMkLst>
          <pc:docMk/>
          <pc:sldMk cId="1003962426" sldId="293"/>
        </pc:sldMkLst>
        <pc:spChg chg="mod">
          <ac:chgData name="Ka Yau Lai" userId="9173431c9b185b57" providerId="LiveId" clId="{BAE7C21C-E2F1-45A9-B572-AF715ED39E04}" dt="2023-09-29T21:22:14.334" v="3939" actId="20577"/>
          <ac:spMkLst>
            <pc:docMk/>
            <pc:sldMk cId="1003962426" sldId="293"/>
            <ac:spMk id="3" creationId="{B787DFD8-D262-D485-B1F2-817C5A0928C5}"/>
          </ac:spMkLst>
        </pc:spChg>
      </pc:sldChg>
      <pc:sldChg chg="delSp modSp add mod setBg delDesignElem">
        <pc:chgData name="Ka Yau Lai" userId="9173431c9b185b57" providerId="LiveId" clId="{BAE7C21C-E2F1-45A9-B572-AF715ED39E04}" dt="2023-09-29T20:56:53.440" v="1789" actId="207"/>
        <pc:sldMkLst>
          <pc:docMk/>
          <pc:sldMk cId="2685656261" sldId="294"/>
        </pc:sldMkLst>
        <pc:spChg chg="mod">
          <ac:chgData name="Ka Yau Lai" userId="9173431c9b185b57" providerId="LiveId" clId="{BAE7C21C-E2F1-45A9-B572-AF715ED39E04}" dt="2023-09-29T20:56:53.440" v="1789" actId="207"/>
          <ac:spMkLst>
            <pc:docMk/>
            <pc:sldMk cId="2685656261" sldId="294"/>
            <ac:spMk id="2" creationId="{3299C91B-0975-46C5-8A2B-A93D093F2D9A}"/>
          </ac:spMkLst>
        </pc:spChg>
        <pc:spChg chg="mod">
          <ac:chgData name="Ka Yau Lai" userId="9173431c9b185b57" providerId="LiveId" clId="{BAE7C21C-E2F1-45A9-B572-AF715ED39E04}" dt="2023-09-29T20:56:49.563" v="1788" actId="207"/>
          <ac:spMkLst>
            <pc:docMk/>
            <pc:sldMk cId="2685656261" sldId="294"/>
            <ac:spMk id="3" creationId="{10F967BD-A1D4-48B3-AD8C-357868003D4A}"/>
          </ac:spMkLst>
        </pc:spChg>
        <pc:spChg chg="del">
          <ac:chgData name="Ka Yau Lai" userId="9173431c9b185b57" providerId="LiveId" clId="{BAE7C21C-E2F1-45A9-B572-AF715ED39E04}" dt="2023-09-29T20:45:21.287" v="798"/>
          <ac:spMkLst>
            <pc:docMk/>
            <pc:sldMk cId="2685656261" sldId="294"/>
            <ac:spMk id="21" creationId="{823AC064-BC96-4F32-8AE1-B2FD38754823}"/>
          </ac:spMkLst>
        </pc:spChg>
        <pc:picChg chg="mod">
          <ac:chgData name="Ka Yau Lai" userId="9173431c9b185b57" providerId="LiveId" clId="{BAE7C21C-E2F1-45A9-B572-AF715ED39E04}" dt="2023-09-29T20:49:41.532" v="1321" actId="1076"/>
          <ac:picMkLst>
            <pc:docMk/>
            <pc:sldMk cId="2685656261" sldId="294"/>
            <ac:picMk id="5" creationId="{81245FB0-BE1B-492C-9137-D12DE80BD5C9}"/>
          </ac:picMkLst>
        </pc:picChg>
        <pc:cxnChg chg="del">
          <ac:chgData name="Ka Yau Lai" userId="9173431c9b185b57" providerId="LiveId" clId="{BAE7C21C-E2F1-45A9-B572-AF715ED39E04}" dt="2023-09-29T20:45:21.287" v="798"/>
          <ac:cxnSpMkLst>
            <pc:docMk/>
            <pc:sldMk cId="2685656261" sldId="294"/>
            <ac:cxnSpMk id="23" creationId="{7E7C77BC-7138-40B1-A15B-20F57A494629}"/>
          </ac:cxnSpMkLst>
        </pc:cxnChg>
      </pc:sldChg>
      <pc:sldChg chg="modSp new mod">
        <pc:chgData name="Ka Yau Lai" userId="9173431c9b185b57" providerId="LiveId" clId="{BAE7C21C-E2F1-45A9-B572-AF715ED39E04}" dt="2023-09-29T21:11:40.049" v="3907" actId="20577"/>
        <pc:sldMkLst>
          <pc:docMk/>
          <pc:sldMk cId="2041038852" sldId="295"/>
        </pc:sldMkLst>
        <pc:spChg chg="mod">
          <ac:chgData name="Ka Yau Lai" userId="9173431c9b185b57" providerId="LiveId" clId="{BAE7C21C-E2F1-45A9-B572-AF715ED39E04}" dt="2023-09-29T20:45:58.830" v="841" actId="20577"/>
          <ac:spMkLst>
            <pc:docMk/>
            <pc:sldMk cId="2041038852" sldId="295"/>
            <ac:spMk id="2" creationId="{A6069C19-D255-B6F4-0189-BA07276FF5FA}"/>
          </ac:spMkLst>
        </pc:spChg>
        <pc:spChg chg="mod">
          <ac:chgData name="Ka Yau Lai" userId="9173431c9b185b57" providerId="LiveId" clId="{BAE7C21C-E2F1-45A9-B572-AF715ED39E04}" dt="2023-09-29T21:11:40.049" v="3907" actId="20577"/>
          <ac:spMkLst>
            <pc:docMk/>
            <pc:sldMk cId="2041038852" sldId="295"/>
            <ac:spMk id="5" creationId="{67D2F3B5-9496-E779-BFAD-2D090E9928AE}"/>
          </ac:spMkLst>
        </pc:spChg>
      </pc:sldChg>
      <pc:sldChg chg="new del">
        <pc:chgData name="Ka Yau Lai" userId="9173431c9b185b57" providerId="LiveId" clId="{BAE7C21C-E2F1-45A9-B572-AF715ED39E04}" dt="2023-09-29T20:47:33.533" v="1100" actId="680"/>
        <pc:sldMkLst>
          <pc:docMk/>
          <pc:sldMk cId="765904950" sldId="296"/>
        </pc:sldMkLst>
      </pc:sldChg>
      <pc:sldChg chg="add del">
        <pc:chgData name="Ka Yau Lai" userId="9173431c9b185b57" providerId="LiveId" clId="{BAE7C21C-E2F1-45A9-B572-AF715ED39E04}" dt="2023-09-29T20:47:27.678" v="1098"/>
        <pc:sldMkLst>
          <pc:docMk/>
          <pc:sldMk cId="2798710917" sldId="296"/>
        </pc:sldMkLst>
      </pc:sldChg>
      <pc:sldChg chg="addSp delSp modSp new mod modAnim">
        <pc:chgData name="Ka Yau Lai" userId="9173431c9b185b57" providerId="LiveId" clId="{BAE7C21C-E2F1-45A9-B572-AF715ED39E04}" dt="2023-09-29T20:49:55.905" v="1330" actId="20577"/>
        <pc:sldMkLst>
          <pc:docMk/>
          <pc:sldMk cId="4001124259" sldId="296"/>
        </pc:sldMkLst>
        <pc:spChg chg="del">
          <ac:chgData name="Ka Yau Lai" userId="9173431c9b185b57" providerId="LiveId" clId="{BAE7C21C-E2F1-45A9-B572-AF715ED39E04}" dt="2023-09-29T20:47:49.666" v="1105" actId="478"/>
          <ac:spMkLst>
            <pc:docMk/>
            <pc:sldMk cId="4001124259" sldId="296"/>
            <ac:spMk id="2" creationId="{EBA4DCB7-E885-AC64-6C77-2E3759D2D6A1}"/>
          </ac:spMkLst>
        </pc:spChg>
        <pc:spChg chg="del">
          <ac:chgData name="Ka Yau Lai" userId="9173431c9b185b57" providerId="LiveId" clId="{BAE7C21C-E2F1-45A9-B572-AF715ED39E04}" dt="2023-09-29T20:47:50.946" v="1106" actId="478"/>
          <ac:spMkLst>
            <pc:docMk/>
            <pc:sldMk cId="4001124259" sldId="296"/>
            <ac:spMk id="5" creationId="{DFB5AFEC-FF9C-237A-2A2E-2F80199C075F}"/>
          </ac:spMkLst>
        </pc:spChg>
        <pc:spChg chg="add mod">
          <ac:chgData name="Ka Yau Lai" userId="9173431c9b185b57" providerId="LiveId" clId="{BAE7C21C-E2F1-45A9-B572-AF715ED39E04}" dt="2023-09-29T20:47:47.203" v="1104"/>
          <ac:spMkLst>
            <pc:docMk/>
            <pc:sldMk cId="4001124259" sldId="296"/>
            <ac:spMk id="6" creationId="{7578F6E7-83EE-DA34-69BB-514D24426EC2}"/>
          </ac:spMkLst>
        </pc:spChg>
        <pc:spChg chg="add mod">
          <ac:chgData name="Ka Yau Lai" userId="9173431c9b185b57" providerId="LiveId" clId="{BAE7C21C-E2F1-45A9-B572-AF715ED39E04}" dt="2023-09-29T20:49:54.124" v="1329" actId="20577"/>
          <ac:spMkLst>
            <pc:docMk/>
            <pc:sldMk cId="4001124259" sldId="296"/>
            <ac:spMk id="8" creationId="{A2172849-63BB-00C1-5D1A-2FECD8D9F136}"/>
          </ac:spMkLst>
        </pc:spChg>
        <pc:spChg chg="add mod">
          <ac:chgData name="Ka Yau Lai" userId="9173431c9b185b57" providerId="LiveId" clId="{BAE7C21C-E2F1-45A9-B572-AF715ED39E04}" dt="2023-09-29T20:49:55.905" v="1330" actId="20577"/>
          <ac:spMkLst>
            <pc:docMk/>
            <pc:sldMk cId="4001124259" sldId="296"/>
            <ac:spMk id="9" creationId="{95AD8AF7-2442-E03E-2F8C-E39393CDA00A}"/>
          </ac:spMkLst>
        </pc:spChg>
        <pc:spChg chg="add mod">
          <ac:chgData name="Ka Yau Lai" userId="9173431c9b185b57" providerId="LiveId" clId="{BAE7C21C-E2F1-45A9-B572-AF715ED39E04}" dt="2023-09-29T20:47:47.203" v="1104"/>
          <ac:spMkLst>
            <pc:docMk/>
            <pc:sldMk cId="4001124259" sldId="296"/>
            <ac:spMk id="11" creationId="{09BBEFA1-927C-0246-5F0B-8DEC128B4721}"/>
          </ac:spMkLst>
        </pc:spChg>
        <pc:spChg chg="add mod">
          <ac:chgData name="Ka Yau Lai" userId="9173431c9b185b57" providerId="LiveId" clId="{BAE7C21C-E2F1-45A9-B572-AF715ED39E04}" dt="2023-09-29T20:47:47.203" v="1104"/>
          <ac:spMkLst>
            <pc:docMk/>
            <pc:sldMk cId="4001124259" sldId="296"/>
            <ac:spMk id="13" creationId="{1D28C0C8-6924-C26E-CB2C-771683F8E0B4}"/>
          </ac:spMkLst>
        </pc:spChg>
        <pc:spChg chg="add mod">
          <ac:chgData name="Ka Yau Lai" userId="9173431c9b185b57" providerId="LiveId" clId="{BAE7C21C-E2F1-45A9-B572-AF715ED39E04}" dt="2023-09-29T20:47:47.203" v="1104"/>
          <ac:spMkLst>
            <pc:docMk/>
            <pc:sldMk cId="4001124259" sldId="296"/>
            <ac:spMk id="15" creationId="{CF9D27F2-9C5D-1A04-4B3E-17A4BC97774C}"/>
          </ac:spMkLst>
        </pc:spChg>
        <pc:spChg chg="add mod">
          <ac:chgData name="Ka Yau Lai" userId="9173431c9b185b57" providerId="LiveId" clId="{BAE7C21C-E2F1-45A9-B572-AF715ED39E04}" dt="2023-09-29T20:47:47.203" v="1104"/>
          <ac:spMkLst>
            <pc:docMk/>
            <pc:sldMk cId="4001124259" sldId="296"/>
            <ac:spMk id="17" creationId="{07E1C7F1-9A50-58A6-1E3A-C13B93B37FF2}"/>
          </ac:spMkLst>
        </pc:spChg>
        <pc:cxnChg chg="add mod">
          <ac:chgData name="Ka Yau Lai" userId="9173431c9b185b57" providerId="LiveId" clId="{BAE7C21C-E2F1-45A9-B572-AF715ED39E04}" dt="2023-09-29T20:47:47.203" v="1104"/>
          <ac:cxnSpMkLst>
            <pc:docMk/>
            <pc:sldMk cId="4001124259" sldId="296"/>
            <ac:cxnSpMk id="7" creationId="{778BCC2E-9D24-CB86-A5EB-B59D2A7C747D}"/>
          </ac:cxnSpMkLst>
        </pc:cxnChg>
        <pc:cxnChg chg="add mod">
          <ac:chgData name="Ka Yau Lai" userId="9173431c9b185b57" providerId="LiveId" clId="{BAE7C21C-E2F1-45A9-B572-AF715ED39E04}" dt="2023-09-29T20:47:47.203" v="1104"/>
          <ac:cxnSpMkLst>
            <pc:docMk/>
            <pc:sldMk cId="4001124259" sldId="296"/>
            <ac:cxnSpMk id="10" creationId="{D345B973-3B1B-AE00-C2D4-EB4F886C6A60}"/>
          </ac:cxnSpMkLst>
        </pc:cxnChg>
        <pc:cxnChg chg="add mod">
          <ac:chgData name="Ka Yau Lai" userId="9173431c9b185b57" providerId="LiveId" clId="{BAE7C21C-E2F1-45A9-B572-AF715ED39E04}" dt="2023-09-29T20:47:47.203" v="1104"/>
          <ac:cxnSpMkLst>
            <pc:docMk/>
            <pc:sldMk cId="4001124259" sldId="296"/>
            <ac:cxnSpMk id="12" creationId="{4F5804CA-86E8-10D3-474E-E8F1511BA556}"/>
          </ac:cxnSpMkLst>
        </pc:cxnChg>
        <pc:cxnChg chg="add mod">
          <ac:chgData name="Ka Yau Lai" userId="9173431c9b185b57" providerId="LiveId" clId="{BAE7C21C-E2F1-45A9-B572-AF715ED39E04}" dt="2023-09-29T20:47:47.203" v="1104"/>
          <ac:cxnSpMkLst>
            <pc:docMk/>
            <pc:sldMk cId="4001124259" sldId="296"/>
            <ac:cxnSpMk id="14" creationId="{BAEE1A06-4893-4166-0D6C-8263F83EC271}"/>
          </ac:cxnSpMkLst>
        </pc:cxnChg>
        <pc:cxnChg chg="add mod">
          <ac:chgData name="Ka Yau Lai" userId="9173431c9b185b57" providerId="LiveId" clId="{BAE7C21C-E2F1-45A9-B572-AF715ED39E04}" dt="2023-09-29T20:47:47.203" v="1104"/>
          <ac:cxnSpMkLst>
            <pc:docMk/>
            <pc:sldMk cId="4001124259" sldId="296"/>
            <ac:cxnSpMk id="16" creationId="{1BC78B8B-3A50-6EE5-D07A-9855060429C2}"/>
          </ac:cxnSpMkLst>
        </pc:cxnChg>
      </pc:sldChg>
      <pc:sldChg chg="addSp delSp modSp new mod">
        <pc:chgData name="Ka Yau Lai" userId="9173431c9b185b57" providerId="LiveId" clId="{BAE7C21C-E2F1-45A9-B572-AF715ED39E04}" dt="2023-09-29T20:49:25.849" v="1316"/>
        <pc:sldMkLst>
          <pc:docMk/>
          <pc:sldMk cId="1908257046" sldId="297"/>
        </pc:sldMkLst>
        <pc:spChg chg="mod">
          <ac:chgData name="Ka Yau Lai" userId="9173431c9b185b57" providerId="LiveId" clId="{BAE7C21C-E2F1-45A9-B572-AF715ED39E04}" dt="2023-09-29T20:48:05.462" v="1167" actId="20577"/>
          <ac:spMkLst>
            <pc:docMk/>
            <pc:sldMk cId="1908257046" sldId="297"/>
            <ac:spMk id="2" creationId="{9483AD6D-1420-EFA9-24F9-740085EF2CDB}"/>
          </ac:spMkLst>
        </pc:spChg>
        <pc:spChg chg="del">
          <ac:chgData name="Ka Yau Lai" userId="9173431c9b185b57" providerId="LiveId" clId="{BAE7C21C-E2F1-45A9-B572-AF715ED39E04}" dt="2023-09-29T20:48:11.683" v="1168" actId="478"/>
          <ac:spMkLst>
            <pc:docMk/>
            <pc:sldMk cId="1908257046" sldId="297"/>
            <ac:spMk id="5" creationId="{4D074467-80BD-5D5D-F53C-948C9F3402C4}"/>
          </ac:spMkLst>
        </pc:spChg>
        <pc:graphicFrameChg chg="add mod modGraphic">
          <ac:chgData name="Ka Yau Lai" userId="9173431c9b185b57" providerId="LiveId" clId="{BAE7C21C-E2F1-45A9-B572-AF715ED39E04}" dt="2023-09-29T20:49:06.471" v="1275" actId="1076"/>
          <ac:graphicFrameMkLst>
            <pc:docMk/>
            <pc:sldMk cId="1908257046" sldId="297"/>
            <ac:graphicFrameMk id="6" creationId="{CC5F60E1-5D9F-3E8A-765F-A4AE2CB63601}"/>
          </ac:graphicFrameMkLst>
        </pc:graphicFrameChg>
        <pc:graphicFrameChg chg="add mod">
          <ac:chgData name="Ka Yau Lai" userId="9173431c9b185b57" providerId="LiveId" clId="{BAE7C21C-E2F1-45A9-B572-AF715ED39E04}" dt="2023-09-29T20:49:25.849" v="1316"/>
          <ac:graphicFrameMkLst>
            <pc:docMk/>
            <pc:sldMk cId="1908257046" sldId="297"/>
            <ac:graphicFrameMk id="7" creationId="{750CE5F3-85B7-50E6-229B-C00CE8ED9D19}"/>
          </ac:graphicFrameMkLst>
        </pc:graphicFrameChg>
      </pc:sldChg>
      <pc:sldChg chg="add del">
        <pc:chgData name="Ka Yau Lai" userId="9173431c9b185b57" providerId="LiveId" clId="{BAE7C21C-E2F1-45A9-B572-AF715ED39E04}" dt="2023-09-29T20:47:43.438" v="1103"/>
        <pc:sldMkLst>
          <pc:docMk/>
          <pc:sldMk cId="2798710917" sldId="297"/>
        </pc:sldMkLst>
      </pc:sldChg>
      <pc:sldChg chg="addSp delSp modSp add mod delDesignElem">
        <pc:chgData name="Ka Yau Lai" userId="9173431c9b185b57" providerId="LiveId" clId="{BAE7C21C-E2F1-45A9-B572-AF715ED39E04}" dt="2023-09-29T20:53:08.041" v="1587" actId="20577"/>
        <pc:sldMkLst>
          <pc:docMk/>
          <pc:sldMk cId="1916108313" sldId="304"/>
        </pc:sldMkLst>
        <pc:spChg chg="mod">
          <ac:chgData name="Ka Yau Lai" userId="9173431c9b185b57" providerId="LiveId" clId="{BAE7C21C-E2F1-45A9-B572-AF715ED39E04}" dt="2023-09-29T20:52:26.895" v="1496" actId="14100"/>
          <ac:spMkLst>
            <pc:docMk/>
            <pc:sldMk cId="1916108313" sldId="304"/>
            <ac:spMk id="2" creationId="{063ECC90-6D7C-48DA-912C-6DEC6DED115F}"/>
          </ac:spMkLst>
        </pc:spChg>
        <pc:spChg chg="del mod">
          <ac:chgData name="Ka Yau Lai" userId="9173431c9b185b57" providerId="LiveId" clId="{BAE7C21C-E2F1-45A9-B572-AF715ED39E04}" dt="2023-09-29T20:51:25.574" v="1348" actId="478"/>
          <ac:spMkLst>
            <pc:docMk/>
            <pc:sldMk cId="1916108313" sldId="304"/>
            <ac:spMk id="3" creationId="{E9FD1324-E662-4E20-957F-60357C20D5D6}"/>
          </ac:spMkLst>
        </pc:spChg>
        <pc:spChg chg="add mod">
          <ac:chgData name="Ka Yau Lai" userId="9173431c9b185b57" providerId="LiveId" clId="{BAE7C21C-E2F1-45A9-B572-AF715ED39E04}" dt="2023-09-29T20:53:08.041" v="1587" actId="20577"/>
          <ac:spMkLst>
            <pc:docMk/>
            <pc:sldMk cId="1916108313" sldId="304"/>
            <ac:spMk id="5" creationId="{3B2602F7-2F36-6380-A1D8-8CF5D1534629}"/>
          </ac:spMkLst>
        </pc:spChg>
        <pc:spChg chg="del mod">
          <ac:chgData name="Ka Yau Lai" userId="9173431c9b185b57" providerId="LiveId" clId="{BAE7C21C-E2F1-45A9-B572-AF715ED39E04}" dt="2023-09-29T20:51:32.995" v="1352" actId="478"/>
          <ac:spMkLst>
            <pc:docMk/>
            <pc:sldMk cId="1916108313" sldId="304"/>
            <ac:spMk id="6" creationId="{4DC59488-3BB8-7782-3237-88CCB7F9BA9D}"/>
          </ac:spMkLst>
        </pc:spChg>
        <pc:spChg chg="del mod">
          <ac:chgData name="Ka Yau Lai" userId="9173431c9b185b57" providerId="LiveId" clId="{BAE7C21C-E2F1-45A9-B572-AF715ED39E04}" dt="2023-09-29T20:51:31.462" v="1351" actId="478"/>
          <ac:spMkLst>
            <pc:docMk/>
            <pc:sldMk cId="1916108313" sldId="304"/>
            <ac:spMk id="7" creationId="{73EA90C6-D8AE-081D-915A-CC0DCFAF305C}"/>
          </ac:spMkLst>
        </pc:spChg>
        <pc:spChg chg="mod">
          <ac:chgData name="Ka Yau Lai" userId="9173431c9b185b57" providerId="LiveId" clId="{BAE7C21C-E2F1-45A9-B572-AF715ED39E04}" dt="2023-09-29T20:51:03.252" v="1340" actId="207"/>
          <ac:spMkLst>
            <pc:docMk/>
            <pc:sldMk cId="1916108313" sldId="304"/>
            <ac:spMk id="11" creationId="{133C5EDC-04C3-41C1-9FCA-88BBBD7D898A}"/>
          </ac:spMkLst>
        </pc:spChg>
        <pc:spChg chg="del">
          <ac:chgData name="Ka Yau Lai" userId="9173431c9b185b57" providerId="LiveId" clId="{BAE7C21C-E2F1-45A9-B572-AF715ED39E04}" dt="2023-09-29T20:50:46.213" v="1337"/>
          <ac:spMkLst>
            <pc:docMk/>
            <pc:sldMk cId="1916108313" sldId="304"/>
            <ac:spMk id="12" creationId="{32AEEBC8-9D30-42EF-95F2-386C2653FBF0}"/>
          </ac:spMkLst>
        </pc:spChg>
        <pc:spChg chg="mod">
          <ac:chgData name="Ka Yau Lai" userId="9173431c9b185b57" providerId="LiveId" clId="{BAE7C21C-E2F1-45A9-B572-AF715ED39E04}" dt="2023-09-29T20:51:37.261" v="1353" actId="1076"/>
          <ac:spMkLst>
            <pc:docMk/>
            <pc:sldMk cId="1916108313" sldId="304"/>
            <ac:spMk id="13" creationId="{3EC37447-4F2F-4D41-A7E6-59523AA37D9B}"/>
          </ac:spMkLst>
        </pc:spChg>
        <pc:spChg chg="del">
          <ac:chgData name="Ka Yau Lai" userId="9173431c9b185b57" providerId="LiveId" clId="{BAE7C21C-E2F1-45A9-B572-AF715ED39E04}" dt="2023-09-29T20:50:46.213" v="1337"/>
          <ac:spMkLst>
            <pc:docMk/>
            <pc:sldMk cId="1916108313" sldId="304"/>
            <ac:spMk id="14" creationId="{3529E97A-97C3-40EA-8A04-5C02398D568F}"/>
          </ac:spMkLst>
        </pc:spChg>
        <pc:spChg chg="del">
          <ac:chgData name="Ka Yau Lai" userId="9173431c9b185b57" providerId="LiveId" clId="{BAE7C21C-E2F1-45A9-B572-AF715ED39E04}" dt="2023-09-29T20:50:46.213" v="1337"/>
          <ac:spMkLst>
            <pc:docMk/>
            <pc:sldMk cId="1916108313" sldId="304"/>
            <ac:spMk id="16" creationId="{59FA8C2E-A5A7-4490-927A-7CD58343EDBB}"/>
          </ac:spMkLst>
        </pc:spChg>
        <pc:picChg chg="mod">
          <ac:chgData name="Ka Yau Lai" userId="9173431c9b185b57" providerId="LiveId" clId="{BAE7C21C-E2F1-45A9-B572-AF715ED39E04}" dt="2023-09-29T20:51:37.261" v="1353" actId="1076"/>
          <ac:picMkLst>
            <pc:docMk/>
            <pc:sldMk cId="1916108313" sldId="304"/>
            <ac:picMk id="8" creationId="{DD4122A4-87AB-0C65-7C5C-CE8C676AD479}"/>
          </ac:picMkLst>
        </pc:picChg>
        <pc:inkChg chg="mod">
          <ac:chgData name="Ka Yau Lai" userId="9173431c9b185b57" providerId="LiveId" clId="{BAE7C21C-E2F1-45A9-B572-AF715ED39E04}" dt="2023-09-29T20:51:28.705" v="1350" actId="1076"/>
          <ac:inkMkLst>
            <pc:docMk/>
            <pc:sldMk cId="1916108313" sldId="304"/>
            <ac:inkMk id="15" creationId="{2CD4FC76-ACC7-443D-8C1E-974DDE02D1F2}"/>
          </ac:inkMkLst>
        </pc:inkChg>
        <pc:inkChg chg="mod">
          <ac:chgData name="Ka Yau Lai" userId="9173431c9b185b57" providerId="LiveId" clId="{BAE7C21C-E2F1-45A9-B572-AF715ED39E04}" dt="2023-09-29T20:51:37.261" v="1353" actId="1076"/>
          <ac:inkMkLst>
            <pc:docMk/>
            <pc:sldMk cId="1916108313" sldId="304"/>
            <ac:inkMk id="17" creationId="{2A288E2A-C5AB-4E1C-86FF-0A023934982C}"/>
          </ac:inkMkLst>
        </pc:inkChg>
      </pc:sldChg>
      <pc:sldChg chg="addSp delSp modSp add mod">
        <pc:chgData name="Ka Yau Lai" userId="9173431c9b185b57" providerId="LiveId" clId="{BAE7C21C-E2F1-45A9-B572-AF715ED39E04}" dt="2023-09-29T21:12:19.077" v="3937" actId="478"/>
        <pc:sldMkLst>
          <pc:docMk/>
          <pc:sldMk cId="163276225" sldId="305"/>
        </pc:sldMkLst>
        <pc:spChg chg="mod">
          <ac:chgData name="Ka Yau Lai" userId="9173431c9b185b57" providerId="LiveId" clId="{BAE7C21C-E2F1-45A9-B572-AF715ED39E04}" dt="2023-09-29T20:53:01.104" v="1560" actId="20577"/>
          <ac:spMkLst>
            <pc:docMk/>
            <pc:sldMk cId="163276225" sldId="305"/>
            <ac:spMk id="2" creationId="{D53B219B-7E3A-7E84-6386-37313F0CFB09}"/>
          </ac:spMkLst>
        </pc:spChg>
        <pc:spChg chg="del">
          <ac:chgData name="Ka Yau Lai" userId="9173431c9b185b57" providerId="LiveId" clId="{BAE7C21C-E2F1-45A9-B572-AF715ED39E04}" dt="2023-09-29T21:12:19.077" v="3937" actId="478"/>
          <ac:spMkLst>
            <pc:docMk/>
            <pc:sldMk cId="163276225" sldId="305"/>
            <ac:spMk id="3" creationId="{A2E339BF-E6D7-DD0E-AF02-6813852EE723}"/>
          </ac:spMkLst>
        </pc:spChg>
        <pc:spChg chg="add mod">
          <ac:chgData name="Ka Yau Lai" userId="9173431c9b185b57" providerId="LiveId" clId="{BAE7C21C-E2F1-45A9-B572-AF715ED39E04}" dt="2023-09-29T21:12:19.077" v="3937" actId="478"/>
          <ac:spMkLst>
            <pc:docMk/>
            <pc:sldMk cId="163276225" sldId="305"/>
            <ac:spMk id="5" creationId="{E4AD7386-0EED-6FBB-98F0-FB2E02196459}"/>
          </ac:spMkLst>
        </pc:spChg>
      </pc:sldChg>
      <pc:sldChg chg="modSp add mod">
        <pc:chgData name="Ka Yau Lai" userId="9173431c9b185b57" providerId="LiveId" clId="{BAE7C21C-E2F1-45A9-B572-AF715ED39E04}" dt="2023-09-29T20:53:28.454" v="1745" actId="20577"/>
        <pc:sldMkLst>
          <pc:docMk/>
          <pc:sldMk cId="1186429852" sldId="306"/>
        </pc:sldMkLst>
        <pc:spChg chg="mod">
          <ac:chgData name="Ka Yau Lai" userId="9173431c9b185b57" providerId="LiveId" clId="{BAE7C21C-E2F1-45A9-B572-AF715ED39E04}" dt="2023-09-29T20:53:16.058" v="1609" actId="27636"/>
          <ac:spMkLst>
            <pc:docMk/>
            <pc:sldMk cId="1186429852" sldId="306"/>
            <ac:spMk id="2" creationId="{063ECC90-6D7C-48DA-912C-6DEC6DED115F}"/>
          </ac:spMkLst>
        </pc:spChg>
        <pc:spChg chg="mod">
          <ac:chgData name="Ka Yau Lai" userId="9173431c9b185b57" providerId="LiveId" clId="{BAE7C21C-E2F1-45A9-B572-AF715ED39E04}" dt="2023-09-29T20:53:28.454" v="1745" actId="20577"/>
          <ac:spMkLst>
            <pc:docMk/>
            <pc:sldMk cId="1186429852" sldId="306"/>
            <ac:spMk id="5" creationId="{3B2602F7-2F36-6380-A1D8-8CF5D1534629}"/>
          </ac:spMkLst>
        </pc:spChg>
      </pc:sldChg>
      <pc:sldChg chg="addSp delSp modSp new mod">
        <pc:chgData name="Ka Yau Lai" userId="9173431c9b185b57" providerId="LiveId" clId="{BAE7C21C-E2F1-45A9-B572-AF715ED39E04}" dt="2023-09-29T20:59:46.673" v="2253" actId="1076"/>
        <pc:sldMkLst>
          <pc:docMk/>
          <pc:sldMk cId="1751590350" sldId="307"/>
        </pc:sldMkLst>
        <pc:spChg chg="mod">
          <ac:chgData name="Ka Yau Lai" userId="9173431c9b185b57" providerId="LiveId" clId="{BAE7C21C-E2F1-45A9-B572-AF715ED39E04}" dt="2023-09-29T20:59:45.107" v="2252" actId="1076"/>
          <ac:spMkLst>
            <pc:docMk/>
            <pc:sldMk cId="1751590350" sldId="307"/>
            <ac:spMk id="2" creationId="{9D6EB64F-AC7D-E0A8-7939-744EABD64A6E}"/>
          </ac:spMkLst>
        </pc:spChg>
        <pc:spChg chg="del">
          <ac:chgData name="Ka Yau Lai" userId="9173431c9b185b57" providerId="LiveId" clId="{BAE7C21C-E2F1-45A9-B572-AF715ED39E04}" dt="2023-09-29T20:59:39.266" v="2250" actId="478"/>
          <ac:spMkLst>
            <pc:docMk/>
            <pc:sldMk cId="1751590350" sldId="307"/>
            <ac:spMk id="3" creationId="{D6590993-1196-82EA-4A1E-FF33AE68876D}"/>
          </ac:spMkLst>
        </pc:spChg>
        <pc:spChg chg="mod">
          <ac:chgData name="Ka Yau Lai" userId="9173431c9b185b57" providerId="LiveId" clId="{BAE7C21C-E2F1-45A9-B572-AF715ED39E04}" dt="2023-09-29T20:59:45.107" v="2252" actId="1076"/>
          <ac:spMkLst>
            <pc:docMk/>
            <pc:sldMk cId="1751590350" sldId="307"/>
            <ac:spMk id="5" creationId="{634ABCFB-A937-D0DC-FBB5-5A25EC2E0E69}"/>
          </ac:spMkLst>
        </pc:spChg>
        <pc:picChg chg="add mod">
          <ac:chgData name="Ka Yau Lai" userId="9173431c9b185b57" providerId="LiveId" clId="{BAE7C21C-E2F1-45A9-B572-AF715ED39E04}" dt="2023-09-29T20:59:46.673" v="2253" actId="1076"/>
          <ac:picMkLst>
            <pc:docMk/>
            <pc:sldMk cId="1751590350" sldId="307"/>
            <ac:picMk id="6" creationId="{B2282C04-2029-5143-1BF3-4B53B9223CDE}"/>
          </ac:picMkLst>
        </pc:picChg>
      </pc:sldChg>
      <pc:sldChg chg="addSp delSp modSp add mod">
        <pc:chgData name="Ka Yau Lai" userId="9173431c9b185b57" providerId="LiveId" clId="{BAE7C21C-E2F1-45A9-B572-AF715ED39E04}" dt="2023-09-29T21:11:58.741" v="3917" actId="20577"/>
        <pc:sldMkLst>
          <pc:docMk/>
          <pc:sldMk cId="581395473" sldId="308"/>
        </pc:sldMkLst>
        <pc:spChg chg="mod">
          <ac:chgData name="Ka Yau Lai" userId="9173431c9b185b57" providerId="LiveId" clId="{BAE7C21C-E2F1-45A9-B572-AF715ED39E04}" dt="2023-09-29T21:11:58.741" v="3917" actId="20577"/>
          <ac:spMkLst>
            <pc:docMk/>
            <pc:sldMk cId="581395473" sldId="308"/>
            <ac:spMk id="2" creationId="{9D6EB64F-AC7D-E0A8-7939-744EABD64A6E}"/>
          </ac:spMkLst>
        </pc:spChg>
        <pc:spChg chg="mod">
          <ac:chgData name="Ka Yau Lai" userId="9173431c9b185b57" providerId="LiveId" clId="{BAE7C21C-E2F1-45A9-B572-AF715ED39E04}" dt="2023-09-29T21:08:01.492" v="3104" actId="20577"/>
          <ac:spMkLst>
            <pc:docMk/>
            <pc:sldMk cId="581395473" sldId="308"/>
            <ac:spMk id="5" creationId="{634ABCFB-A937-D0DC-FBB5-5A25EC2E0E69}"/>
          </ac:spMkLst>
        </pc:spChg>
        <pc:picChg chg="del mod">
          <ac:chgData name="Ka Yau Lai" userId="9173431c9b185b57" providerId="LiveId" clId="{BAE7C21C-E2F1-45A9-B572-AF715ED39E04}" dt="2023-09-29T21:08:28.532" v="3191" actId="478"/>
          <ac:picMkLst>
            <pc:docMk/>
            <pc:sldMk cId="581395473" sldId="308"/>
            <ac:picMk id="6" creationId="{B2282C04-2029-5143-1BF3-4B53B9223CDE}"/>
          </ac:picMkLst>
        </pc:picChg>
        <pc:picChg chg="add mod">
          <ac:chgData name="Ka Yau Lai" userId="9173431c9b185b57" providerId="LiveId" clId="{BAE7C21C-E2F1-45A9-B572-AF715ED39E04}" dt="2023-09-29T21:08:38.799" v="3192" actId="1076"/>
          <ac:picMkLst>
            <pc:docMk/>
            <pc:sldMk cId="581395473" sldId="308"/>
            <ac:picMk id="7" creationId="{67C8C39D-5B7E-F103-BD3F-D01AE74F7167}"/>
          </ac:picMkLst>
        </pc:picChg>
      </pc:sldChg>
      <pc:sldChg chg="addSp delSp modSp new mod">
        <pc:chgData name="Ka Yau Lai" userId="9173431c9b185b57" providerId="LiveId" clId="{BAE7C21C-E2F1-45A9-B572-AF715ED39E04}" dt="2023-09-29T21:03:11.238" v="2778" actId="113"/>
        <pc:sldMkLst>
          <pc:docMk/>
          <pc:sldMk cId="1759035348" sldId="309"/>
        </pc:sldMkLst>
        <pc:spChg chg="mod">
          <ac:chgData name="Ka Yau Lai" userId="9173431c9b185b57" providerId="LiveId" clId="{BAE7C21C-E2F1-45A9-B572-AF715ED39E04}" dt="2023-09-29T21:01:31.112" v="2383" actId="14100"/>
          <ac:spMkLst>
            <pc:docMk/>
            <pc:sldMk cId="1759035348" sldId="309"/>
            <ac:spMk id="2" creationId="{03F3E182-BFC5-2F58-4530-D5A6A0C7E6D9}"/>
          </ac:spMkLst>
        </pc:spChg>
        <pc:spChg chg="del">
          <ac:chgData name="Ka Yau Lai" userId="9173431c9b185b57" providerId="LiveId" clId="{BAE7C21C-E2F1-45A9-B572-AF715ED39E04}" dt="2023-09-29T21:01:32.915" v="2384" actId="478"/>
          <ac:spMkLst>
            <pc:docMk/>
            <pc:sldMk cId="1759035348" sldId="309"/>
            <ac:spMk id="3" creationId="{7103B171-7ABA-7F98-FDD3-D9579B6534AC}"/>
          </ac:spMkLst>
        </pc:spChg>
        <pc:spChg chg="mod">
          <ac:chgData name="Ka Yau Lai" userId="9173431c9b185b57" providerId="LiveId" clId="{BAE7C21C-E2F1-45A9-B572-AF715ED39E04}" dt="2023-09-29T21:03:11.238" v="2778" actId="113"/>
          <ac:spMkLst>
            <pc:docMk/>
            <pc:sldMk cId="1759035348" sldId="309"/>
            <ac:spMk id="5" creationId="{5C0B36D8-806E-2BC9-C70A-26094E590932}"/>
          </ac:spMkLst>
        </pc:spChg>
        <pc:picChg chg="add mod">
          <ac:chgData name="Ka Yau Lai" userId="9173431c9b185b57" providerId="LiveId" clId="{BAE7C21C-E2F1-45A9-B572-AF715ED39E04}" dt="2023-09-29T21:01:50.037" v="2436" actId="1076"/>
          <ac:picMkLst>
            <pc:docMk/>
            <pc:sldMk cId="1759035348" sldId="309"/>
            <ac:picMk id="7" creationId="{69437597-5487-AD47-69CC-5772083047AC}"/>
          </ac:picMkLst>
        </pc:picChg>
      </pc:sldChg>
      <pc:sldChg chg="modSp add mod">
        <pc:chgData name="Ka Yau Lai" userId="9173431c9b185b57" providerId="LiveId" clId="{BAE7C21C-E2F1-45A9-B572-AF715ED39E04}" dt="2023-09-29T21:03:07.217" v="2777" actId="1076"/>
        <pc:sldMkLst>
          <pc:docMk/>
          <pc:sldMk cId="1749548440" sldId="310"/>
        </pc:sldMkLst>
        <pc:spChg chg="mod">
          <ac:chgData name="Ka Yau Lai" userId="9173431c9b185b57" providerId="LiveId" clId="{BAE7C21C-E2F1-45A9-B572-AF715ED39E04}" dt="2023-09-29T21:03:07.217" v="2777" actId="1076"/>
          <ac:spMkLst>
            <pc:docMk/>
            <pc:sldMk cId="1749548440" sldId="310"/>
            <ac:spMk id="2" creationId="{03F3E182-BFC5-2F58-4530-D5A6A0C7E6D9}"/>
          </ac:spMkLst>
        </pc:spChg>
        <pc:spChg chg="mod">
          <ac:chgData name="Ka Yau Lai" userId="9173431c9b185b57" providerId="LiveId" clId="{BAE7C21C-E2F1-45A9-B572-AF715ED39E04}" dt="2023-09-29T21:03:07.217" v="2777" actId="1076"/>
          <ac:spMkLst>
            <pc:docMk/>
            <pc:sldMk cId="1749548440" sldId="310"/>
            <ac:spMk id="5" creationId="{5C0B36D8-806E-2BC9-C70A-26094E590932}"/>
          </ac:spMkLst>
        </pc:spChg>
        <pc:picChg chg="mod">
          <ac:chgData name="Ka Yau Lai" userId="9173431c9b185b57" providerId="LiveId" clId="{BAE7C21C-E2F1-45A9-B572-AF715ED39E04}" dt="2023-09-29T21:03:07.217" v="2777" actId="1076"/>
          <ac:picMkLst>
            <pc:docMk/>
            <pc:sldMk cId="1749548440" sldId="310"/>
            <ac:picMk id="7" creationId="{69437597-5487-AD47-69CC-5772083047AC}"/>
          </ac:picMkLst>
        </pc:picChg>
      </pc:sldChg>
      <pc:sldChg chg="addSp delSp modSp add mod">
        <pc:chgData name="Ka Yau Lai" userId="9173431c9b185b57" providerId="LiveId" clId="{BAE7C21C-E2F1-45A9-B572-AF715ED39E04}" dt="2023-09-29T21:11:52.504" v="3912" actId="20577"/>
        <pc:sldMkLst>
          <pc:docMk/>
          <pc:sldMk cId="3532379334" sldId="311"/>
        </pc:sldMkLst>
        <pc:spChg chg="mod">
          <ac:chgData name="Ka Yau Lai" userId="9173431c9b185b57" providerId="LiveId" clId="{BAE7C21C-E2F1-45A9-B572-AF715ED39E04}" dt="2023-09-29T21:11:52.504" v="3912" actId="20577"/>
          <ac:spMkLst>
            <pc:docMk/>
            <pc:sldMk cId="3532379334" sldId="311"/>
            <ac:spMk id="2" creationId="{9D6EB64F-AC7D-E0A8-7939-744EABD64A6E}"/>
          </ac:spMkLst>
        </pc:spChg>
        <pc:spChg chg="mod">
          <ac:chgData name="Ka Yau Lai" userId="9173431c9b185b57" providerId="LiveId" clId="{BAE7C21C-E2F1-45A9-B572-AF715ED39E04}" dt="2023-09-29T21:09:14.133" v="3308" actId="20577"/>
          <ac:spMkLst>
            <pc:docMk/>
            <pc:sldMk cId="3532379334" sldId="311"/>
            <ac:spMk id="5" creationId="{634ABCFB-A937-D0DC-FBB5-5A25EC2E0E69}"/>
          </ac:spMkLst>
        </pc:spChg>
        <pc:picChg chg="add mod">
          <ac:chgData name="Ka Yau Lai" userId="9173431c9b185b57" providerId="LiveId" clId="{BAE7C21C-E2F1-45A9-B572-AF715ED39E04}" dt="2023-09-29T21:08:21.886" v="3190" actId="1076"/>
          <ac:picMkLst>
            <pc:docMk/>
            <pc:sldMk cId="3532379334" sldId="311"/>
            <ac:picMk id="3" creationId="{06C0E4CC-72F4-BDA3-0649-E1664117C1C6}"/>
          </ac:picMkLst>
        </pc:picChg>
        <pc:picChg chg="del">
          <ac:chgData name="Ka Yau Lai" userId="9173431c9b185b57" providerId="LiveId" clId="{BAE7C21C-E2F1-45A9-B572-AF715ED39E04}" dt="2023-09-29T21:08:18.013" v="3187" actId="21"/>
          <ac:picMkLst>
            <pc:docMk/>
            <pc:sldMk cId="3532379334" sldId="311"/>
            <ac:picMk id="6" creationId="{B2282C04-2029-5143-1BF3-4B53B9223CDE}"/>
          </ac:picMkLst>
        </pc:picChg>
        <pc:picChg chg="del">
          <ac:chgData name="Ka Yau Lai" userId="9173431c9b185b57" providerId="LiveId" clId="{BAE7C21C-E2F1-45A9-B572-AF715ED39E04}" dt="2023-09-29T21:08:19.364" v="3188" actId="478"/>
          <ac:picMkLst>
            <pc:docMk/>
            <pc:sldMk cId="3532379334" sldId="311"/>
            <ac:picMk id="7" creationId="{67C8C39D-5B7E-F103-BD3F-D01AE74F7167}"/>
          </ac:picMkLst>
        </pc:picChg>
      </pc:sldChg>
      <pc:sldChg chg="delSp modSp new mod">
        <pc:chgData name="Ka Yau Lai" userId="9173431c9b185b57" providerId="LiveId" clId="{BAE7C21C-E2F1-45A9-B572-AF715ED39E04}" dt="2023-09-29T21:24:04.433" v="4594" actId="1076"/>
        <pc:sldMkLst>
          <pc:docMk/>
          <pc:sldMk cId="1473395979" sldId="312"/>
        </pc:sldMkLst>
        <pc:spChg chg="mod">
          <ac:chgData name="Ka Yau Lai" userId="9173431c9b185b57" providerId="LiveId" clId="{BAE7C21C-E2F1-45A9-B572-AF715ED39E04}" dt="2023-09-29T21:24:00.512" v="4592" actId="14100"/>
          <ac:spMkLst>
            <pc:docMk/>
            <pc:sldMk cId="1473395979" sldId="312"/>
            <ac:spMk id="2" creationId="{B18EB8BD-4910-2D57-4002-278C2F4C384C}"/>
          </ac:spMkLst>
        </pc:spChg>
        <pc:spChg chg="del">
          <ac:chgData name="Ka Yau Lai" userId="9173431c9b185b57" providerId="LiveId" clId="{BAE7C21C-E2F1-45A9-B572-AF715ED39E04}" dt="2023-09-29T21:24:02.372" v="4593" actId="478"/>
          <ac:spMkLst>
            <pc:docMk/>
            <pc:sldMk cId="1473395979" sldId="312"/>
            <ac:spMk id="3" creationId="{1D96E97A-5802-BAAC-0CF6-CD492645544E}"/>
          </ac:spMkLst>
        </pc:spChg>
        <pc:spChg chg="mod">
          <ac:chgData name="Ka Yau Lai" userId="9173431c9b185b57" providerId="LiveId" clId="{BAE7C21C-E2F1-45A9-B572-AF715ED39E04}" dt="2023-09-29T21:24:04.433" v="4594" actId="1076"/>
          <ac:spMkLst>
            <pc:docMk/>
            <pc:sldMk cId="1473395979" sldId="312"/>
            <ac:spMk id="5" creationId="{D268E5CC-79C6-7C9B-2712-045785B73CA7}"/>
          </ac:spMkLst>
        </pc:spChg>
      </pc:sldChg>
      <pc:sldChg chg="addSp delSp modSp add mod">
        <pc:chgData name="Ka Yau Lai" userId="9173431c9b185b57" providerId="LiveId" clId="{BAE7C21C-E2F1-45A9-B572-AF715ED39E04}" dt="2023-09-29T21:12:14.855" v="3936" actId="478"/>
        <pc:sldMkLst>
          <pc:docMk/>
          <pc:sldMk cId="550493208" sldId="313"/>
        </pc:sldMkLst>
        <pc:spChg chg="mod">
          <ac:chgData name="Ka Yau Lai" userId="9173431c9b185b57" providerId="LiveId" clId="{BAE7C21C-E2F1-45A9-B572-AF715ED39E04}" dt="2023-09-29T21:12:12.814" v="3935" actId="20577"/>
          <ac:spMkLst>
            <pc:docMk/>
            <pc:sldMk cId="550493208" sldId="313"/>
            <ac:spMk id="2" creationId="{D53B219B-7E3A-7E84-6386-37313F0CFB09}"/>
          </ac:spMkLst>
        </pc:spChg>
        <pc:spChg chg="del">
          <ac:chgData name="Ka Yau Lai" userId="9173431c9b185b57" providerId="LiveId" clId="{BAE7C21C-E2F1-45A9-B572-AF715ED39E04}" dt="2023-09-29T21:12:14.855" v="3936" actId="478"/>
          <ac:spMkLst>
            <pc:docMk/>
            <pc:sldMk cId="550493208" sldId="313"/>
            <ac:spMk id="3" creationId="{A2E339BF-E6D7-DD0E-AF02-6813852EE723}"/>
          </ac:spMkLst>
        </pc:spChg>
        <pc:spChg chg="add mod">
          <ac:chgData name="Ka Yau Lai" userId="9173431c9b185b57" providerId="LiveId" clId="{BAE7C21C-E2F1-45A9-B572-AF715ED39E04}" dt="2023-09-29T21:12:14.855" v="3936" actId="478"/>
          <ac:spMkLst>
            <pc:docMk/>
            <pc:sldMk cId="550493208" sldId="313"/>
            <ac:spMk id="5" creationId="{9A3B213B-1D50-E518-1E7E-9DC6336C9C36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2EBD310-05BE-4AAC-B6A4-531FB9DEFAA7}" type="doc">
      <dgm:prSet loTypeId="urn:microsoft.com/office/officeart/2005/8/layout/process1" loCatId="process" qsTypeId="urn:microsoft.com/office/officeart/2005/8/quickstyle/simple1" qsCatId="simple" csTypeId="urn:microsoft.com/office/officeart/2005/8/colors/colorful2" csCatId="colorful" phldr="1"/>
      <dgm:spPr/>
    </dgm:pt>
    <dgm:pt modelId="{A70ED488-8FF7-4D67-8C52-6CC3B62E79A7}">
      <dgm:prSet phldrT="[Text]"/>
      <dgm:spPr/>
      <dgm:t>
        <a:bodyPr/>
        <a:lstStyle/>
        <a:p>
          <a:r>
            <a:rPr lang="en-HK" dirty="0"/>
            <a:t>?</a:t>
          </a:r>
        </a:p>
      </dgm:t>
    </dgm:pt>
    <dgm:pt modelId="{B870DA0E-B8BD-4F9F-832F-5BDE3E27A962}" type="parTrans" cxnId="{9DCE6BBB-21DD-49CE-AFD6-B584B743DD42}">
      <dgm:prSet/>
      <dgm:spPr/>
      <dgm:t>
        <a:bodyPr/>
        <a:lstStyle/>
        <a:p>
          <a:endParaRPr lang="en-HK"/>
        </a:p>
      </dgm:t>
    </dgm:pt>
    <dgm:pt modelId="{638A78EA-C5AE-400C-BCF0-6F2DE2D94434}" type="sibTrans" cxnId="{9DCE6BBB-21DD-49CE-AFD6-B584B743DD42}">
      <dgm:prSet/>
      <dgm:spPr/>
      <dgm:t>
        <a:bodyPr/>
        <a:lstStyle/>
        <a:p>
          <a:endParaRPr lang="en-HK"/>
        </a:p>
      </dgm:t>
    </dgm:pt>
    <dgm:pt modelId="{50F21858-85F5-40B6-A0A8-254FE1705828}">
      <dgm:prSet phldrT="[Text]"/>
      <dgm:spPr/>
      <dgm:t>
        <a:bodyPr/>
        <a:lstStyle/>
        <a:p>
          <a:r>
            <a:rPr lang="en-HK" dirty="0"/>
            <a:t>High accessibility, i.e. something is easier to think of </a:t>
          </a:r>
        </a:p>
      </dgm:t>
    </dgm:pt>
    <dgm:pt modelId="{F9DA16DC-024C-42E9-88C3-83D62E955A69}" type="parTrans" cxnId="{C37BC698-9403-490C-93A8-13F37890D591}">
      <dgm:prSet/>
      <dgm:spPr/>
      <dgm:t>
        <a:bodyPr/>
        <a:lstStyle/>
        <a:p>
          <a:endParaRPr lang="en-HK"/>
        </a:p>
      </dgm:t>
    </dgm:pt>
    <dgm:pt modelId="{C3E1362A-8554-42A0-AB49-246203CFC1C0}" type="sibTrans" cxnId="{C37BC698-9403-490C-93A8-13F37890D591}">
      <dgm:prSet/>
      <dgm:spPr/>
      <dgm:t>
        <a:bodyPr/>
        <a:lstStyle/>
        <a:p>
          <a:endParaRPr lang="en-HK"/>
        </a:p>
      </dgm:t>
    </dgm:pt>
    <dgm:pt modelId="{7ED254EB-CB3A-4AD0-928C-021EC32B32BF}">
      <dgm:prSet phldrT="[Text]"/>
      <dgm:spPr/>
      <dgm:t>
        <a:bodyPr/>
        <a:lstStyle/>
        <a:p>
          <a:r>
            <a:rPr lang="en-HK" dirty="0"/>
            <a:t>Shorter, simpler referential expressions</a:t>
          </a:r>
        </a:p>
      </dgm:t>
    </dgm:pt>
    <dgm:pt modelId="{8013648F-57E9-4CA8-9D58-01175DD09184}" type="parTrans" cxnId="{174533F3-67CB-4A59-AF4C-1B1358C1FC70}">
      <dgm:prSet/>
      <dgm:spPr/>
      <dgm:t>
        <a:bodyPr/>
        <a:lstStyle/>
        <a:p>
          <a:endParaRPr lang="en-HK"/>
        </a:p>
      </dgm:t>
    </dgm:pt>
    <dgm:pt modelId="{9EF9143D-F4EF-40F0-9229-C30DE32C119C}" type="sibTrans" cxnId="{174533F3-67CB-4A59-AF4C-1B1358C1FC70}">
      <dgm:prSet/>
      <dgm:spPr/>
      <dgm:t>
        <a:bodyPr/>
        <a:lstStyle/>
        <a:p>
          <a:endParaRPr lang="en-HK"/>
        </a:p>
      </dgm:t>
    </dgm:pt>
    <dgm:pt modelId="{4515C1F3-073B-4508-8083-55A864888F94}" type="pres">
      <dgm:prSet presAssocID="{02EBD310-05BE-4AAC-B6A4-531FB9DEFAA7}" presName="Name0" presStyleCnt="0">
        <dgm:presLayoutVars>
          <dgm:dir/>
          <dgm:resizeHandles val="exact"/>
        </dgm:presLayoutVars>
      </dgm:prSet>
      <dgm:spPr/>
    </dgm:pt>
    <dgm:pt modelId="{6D45E249-9B7E-42AA-AEA4-32399CFA96DD}" type="pres">
      <dgm:prSet presAssocID="{A70ED488-8FF7-4D67-8C52-6CC3B62E79A7}" presName="node" presStyleLbl="node1" presStyleIdx="0" presStyleCnt="3">
        <dgm:presLayoutVars>
          <dgm:bulletEnabled val="1"/>
        </dgm:presLayoutVars>
      </dgm:prSet>
      <dgm:spPr/>
    </dgm:pt>
    <dgm:pt modelId="{69AC4FCA-48A7-4607-8B21-9A8048667A85}" type="pres">
      <dgm:prSet presAssocID="{638A78EA-C5AE-400C-BCF0-6F2DE2D94434}" presName="sibTrans" presStyleLbl="sibTrans2D1" presStyleIdx="0" presStyleCnt="2"/>
      <dgm:spPr/>
    </dgm:pt>
    <dgm:pt modelId="{D68241B7-4ABA-480D-A5B8-7CDC823C943E}" type="pres">
      <dgm:prSet presAssocID="{638A78EA-C5AE-400C-BCF0-6F2DE2D94434}" presName="connectorText" presStyleLbl="sibTrans2D1" presStyleIdx="0" presStyleCnt="2"/>
      <dgm:spPr/>
    </dgm:pt>
    <dgm:pt modelId="{78B57B27-CB69-49B6-BC86-527379DD395F}" type="pres">
      <dgm:prSet presAssocID="{50F21858-85F5-40B6-A0A8-254FE1705828}" presName="node" presStyleLbl="node1" presStyleIdx="1" presStyleCnt="3">
        <dgm:presLayoutVars>
          <dgm:bulletEnabled val="1"/>
        </dgm:presLayoutVars>
      </dgm:prSet>
      <dgm:spPr/>
    </dgm:pt>
    <dgm:pt modelId="{6E30C7BE-D750-43DF-B3A3-D94F71963317}" type="pres">
      <dgm:prSet presAssocID="{C3E1362A-8554-42A0-AB49-246203CFC1C0}" presName="sibTrans" presStyleLbl="sibTrans2D1" presStyleIdx="1" presStyleCnt="2"/>
      <dgm:spPr/>
    </dgm:pt>
    <dgm:pt modelId="{ACF2FCDC-D812-4E15-B1B4-0EB09B733458}" type="pres">
      <dgm:prSet presAssocID="{C3E1362A-8554-42A0-AB49-246203CFC1C0}" presName="connectorText" presStyleLbl="sibTrans2D1" presStyleIdx="1" presStyleCnt="2"/>
      <dgm:spPr/>
    </dgm:pt>
    <dgm:pt modelId="{B26FD1A9-D414-4D63-8FF9-F0E405094666}" type="pres">
      <dgm:prSet presAssocID="{7ED254EB-CB3A-4AD0-928C-021EC32B32BF}" presName="node" presStyleLbl="node1" presStyleIdx="2" presStyleCnt="3">
        <dgm:presLayoutVars>
          <dgm:bulletEnabled val="1"/>
        </dgm:presLayoutVars>
      </dgm:prSet>
      <dgm:spPr/>
    </dgm:pt>
  </dgm:ptLst>
  <dgm:cxnLst>
    <dgm:cxn modelId="{95A7651E-A5BE-4CCD-B494-476A1F502541}" type="presOf" srcId="{C3E1362A-8554-42A0-AB49-246203CFC1C0}" destId="{ACF2FCDC-D812-4E15-B1B4-0EB09B733458}" srcOrd="1" destOrd="0" presId="urn:microsoft.com/office/officeart/2005/8/layout/process1"/>
    <dgm:cxn modelId="{6917563D-8FE3-45B2-B5BC-793988928938}" type="presOf" srcId="{638A78EA-C5AE-400C-BCF0-6F2DE2D94434}" destId="{D68241B7-4ABA-480D-A5B8-7CDC823C943E}" srcOrd="1" destOrd="0" presId="urn:microsoft.com/office/officeart/2005/8/layout/process1"/>
    <dgm:cxn modelId="{317E3F5F-2E37-4B27-86E6-F4421BFF7B40}" type="presOf" srcId="{7ED254EB-CB3A-4AD0-928C-021EC32B32BF}" destId="{B26FD1A9-D414-4D63-8FF9-F0E405094666}" srcOrd="0" destOrd="0" presId="urn:microsoft.com/office/officeart/2005/8/layout/process1"/>
    <dgm:cxn modelId="{1D98E048-4E0D-4290-8D20-6DBD32D06D72}" type="presOf" srcId="{638A78EA-C5AE-400C-BCF0-6F2DE2D94434}" destId="{69AC4FCA-48A7-4607-8B21-9A8048667A85}" srcOrd="0" destOrd="0" presId="urn:microsoft.com/office/officeart/2005/8/layout/process1"/>
    <dgm:cxn modelId="{3FA8E474-9BBB-40EC-8090-B8AA1A2A2E41}" type="presOf" srcId="{C3E1362A-8554-42A0-AB49-246203CFC1C0}" destId="{6E30C7BE-D750-43DF-B3A3-D94F71963317}" srcOrd="0" destOrd="0" presId="urn:microsoft.com/office/officeart/2005/8/layout/process1"/>
    <dgm:cxn modelId="{E958918F-3652-4E8D-8383-B35EA7462237}" type="presOf" srcId="{02EBD310-05BE-4AAC-B6A4-531FB9DEFAA7}" destId="{4515C1F3-073B-4508-8083-55A864888F94}" srcOrd="0" destOrd="0" presId="urn:microsoft.com/office/officeart/2005/8/layout/process1"/>
    <dgm:cxn modelId="{C37BC698-9403-490C-93A8-13F37890D591}" srcId="{02EBD310-05BE-4AAC-B6A4-531FB9DEFAA7}" destId="{50F21858-85F5-40B6-A0A8-254FE1705828}" srcOrd="1" destOrd="0" parTransId="{F9DA16DC-024C-42E9-88C3-83D62E955A69}" sibTransId="{C3E1362A-8554-42A0-AB49-246203CFC1C0}"/>
    <dgm:cxn modelId="{E4D5C6A3-D729-4CDD-9911-ECD05631BA41}" type="presOf" srcId="{50F21858-85F5-40B6-A0A8-254FE1705828}" destId="{78B57B27-CB69-49B6-BC86-527379DD395F}" srcOrd="0" destOrd="0" presId="urn:microsoft.com/office/officeart/2005/8/layout/process1"/>
    <dgm:cxn modelId="{9DCE6BBB-21DD-49CE-AFD6-B584B743DD42}" srcId="{02EBD310-05BE-4AAC-B6A4-531FB9DEFAA7}" destId="{A70ED488-8FF7-4D67-8C52-6CC3B62E79A7}" srcOrd="0" destOrd="0" parTransId="{B870DA0E-B8BD-4F9F-832F-5BDE3E27A962}" sibTransId="{638A78EA-C5AE-400C-BCF0-6F2DE2D94434}"/>
    <dgm:cxn modelId="{174533F3-67CB-4A59-AF4C-1B1358C1FC70}" srcId="{02EBD310-05BE-4AAC-B6A4-531FB9DEFAA7}" destId="{7ED254EB-CB3A-4AD0-928C-021EC32B32BF}" srcOrd="2" destOrd="0" parTransId="{8013648F-57E9-4CA8-9D58-01175DD09184}" sibTransId="{9EF9143D-F4EF-40F0-9229-C30DE32C119C}"/>
    <dgm:cxn modelId="{1C5A9DF9-49A3-4B59-8475-FEE237619ECA}" type="presOf" srcId="{A70ED488-8FF7-4D67-8C52-6CC3B62E79A7}" destId="{6D45E249-9B7E-42AA-AEA4-32399CFA96DD}" srcOrd="0" destOrd="0" presId="urn:microsoft.com/office/officeart/2005/8/layout/process1"/>
    <dgm:cxn modelId="{3B038AF4-8FAD-498F-B0F8-7F58DE13D6F3}" type="presParOf" srcId="{4515C1F3-073B-4508-8083-55A864888F94}" destId="{6D45E249-9B7E-42AA-AEA4-32399CFA96DD}" srcOrd="0" destOrd="0" presId="urn:microsoft.com/office/officeart/2005/8/layout/process1"/>
    <dgm:cxn modelId="{42DF4C5B-574A-45DA-9512-048D2E3F020A}" type="presParOf" srcId="{4515C1F3-073B-4508-8083-55A864888F94}" destId="{69AC4FCA-48A7-4607-8B21-9A8048667A85}" srcOrd="1" destOrd="0" presId="urn:microsoft.com/office/officeart/2005/8/layout/process1"/>
    <dgm:cxn modelId="{5C660A5F-AB2C-441A-B838-9150CF9D851E}" type="presParOf" srcId="{69AC4FCA-48A7-4607-8B21-9A8048667A85}" destId="{D68241B7-4ABA-480D-A5B8-7CDC823C943E}" srcOrd="0" destOrd="0" presId="urn:microsoft.com/office/officeart/2005/8/layout/process1"/>
    <dgm:cxn modelId="{05BE1A6A-E447-4C72-898C-4B3FD4E74996}" type="presParOf" srcId="{4515C1F3-073B-4508-8083-55A864888F94}" destId="{78B57B27-CB69-49B6-BC86-527379DD395F}" srcOrd="2" destOrd="0" presId="urn:microsoft.com/office/officeart/2005/8/layout/process1"/>
    <dgm:cxn modelId="{31DEEC45-F247-4976-9356-EBD038039A87}" type="presParOf" srcId="{4515C1F3-073B-4508-8083-55A864888F94}" destId="{6E30C7BE-D750-43DF-B3A3-D94F71963317}" srcOrd="3" destOrd="0" presId="urn:microsoft.com/office/officeart/2005/8/layout/process1"/>
    <dgm:cxn modelId="{8A3A761A-A32F-47FA-A459-69F56E37A80D}" type="presParOf" srcId="{6E30C7BE-D750-43DF-B3A3-D94F71963317}" destId="{ACF2FCDC-D812-4E15-B1B4-0EB09B733458}" srcOrd="0" destOrd="0" presId="urn:microsoft.com/office/officeart/2005/8/layout/process1"/>
    <dgm:cxn modelId="{1AA32D8D-E43C-4078-A734-977BFAF092ED}" type="presParOf" srcId="{4515C1F3-073B-4508-8083-55A864888F94}" destId="{B26FD1A9-D414-4D63-8FF9-F0E405094666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2EBD310-05BE-4AAC-B6A4-531FB9DEFAA7}" type="doc">
      <dgm:prSet loTypeId="urn:microsoft.com/office/officeart/2005/8/layout/process1" loCatId="process" qsTypeId="urn:microsoft.com/office/officeart/2005/8/quickstyle/simple1" qsCatId="simple" csTypeId="urn:microsoft.com/office/officeart/2005/8/colors/colorful2" csCatId="colorful" phldr="1"/>
      <dgm:spPr/>
    </dgm:pt>
    <dgm:pt modelId="{A70ED488-8FF7-4D67-8C52-6CC3B62E79A7}">
      <dgm:prSet phldrT="[Text]"/>
      <dgm:spPr/>
      <dgm:t>
        <a:bodyPr/>
        <a:lstStyle/>
        <a:p>
          <a:r>
            <a:rPr lang="en-HK" dirty="0"/>
            <a:t>?</a:t>
          </a:r>
        </a:p>
      </dgm:t>
    </dgm:pt>
    <dgm:pt modelId="{B870DA0E-B8BD-4F9F-832F-5BDE3E27A962}" type="parTrans" cxnId="{9DCE6BBB-21DD-49CE-AFD6-B584B743DD42}">
      <dgm:prSet/>
      <dgm:spPr/>
      <dgm:t>
        <a:bodyPr/>
        <a:lstStyle/>
        <a:p>
          <a:endParaRPr lang="en-HK"/>
        </a:p>
      </dgm:t>
    </dgm:pt>
    <dgm:pt modelId="{638A78EA-C5AE-400C-BCF0-6F2DE2D94434}" type="sibTrans" cxnId="{9DCE6BBB-21DD-49CE-AFD6-B584B743DD42}">
      <dgm:prSet/>
      <dgm:spPr/>
      <dgm:t>
        <a:bodyPr/>
        <a:lstStyle/>
        <a:p>
          <a:endParaRPr lang="en-HK"/>
        </a:p>
      </dgm:t>
    </dgm:pt>
    <dgm:pt modelId="{50F21858-85F5-40B6-A0A8-254FE1705828}">
      <dgm:prSet phldrT="[Text]"/>
      <dgm:spPr/>
      <dgm:t>
        <a:bodyPr/>
        <a:lstStyle/>
        <a:p>
          <a:r>
            <a:rPr lang="en-HK" dirty="0"/>
            <a:t>Low accessibility, i.e. something is harder to think of </a:t>
          </a:r>
        </a:p>
      </dgm:t>
    </dgm:pt>
    <dgm:pt modelId="{F9DA16DC-024C-42E9-88C3-83D62E955A69}" type="parTrans" cxnId="{C37BC698-9403-490C-93A8-13F37890D591}">
      <dgm:prSet/>
      <dgm:spPr/>
      <dgm:t>
        <a:bodyPr/>
        <a:lstStyle/>
        <a:p>
          <a:endParaRPr lang="en-HK"/>
        </a:p>
      </dgm:t>
    </dgm:pt>
    <dgm:pt modelId="{C3E1362A-8554-42A0-AB49-246203CFC1C0}" type="sibTrans" cxnId="{C37BC698-9403-490C-93A8-13F37890D591}">
      <dgm:prSet/>
      <dgm:spPr/>
      <dgm:t>
        <a:bodyPr/>
        <a:lstStyle/>
        <a:p>
          <a:endParaRPr lang="en-HK"/>
        </a:p>
      </dgm:t>
    </dgm:pt>
    <dgm:pt modelId="{7ED254EB-CB3A-4AD0-928C-021EC32B32BF}">
      <dgm:prSet phldrT="[Text]"/>
      <dgm:spPr/>
      <dgm:t>
        <a:bodyPr/>
        <a:lstStyle/>
        <a:p>
          <a:r>
            <a:rPr lang="en-HK" dirty="0"/>
            <a:t>Longer, more complicated referential expressions</a:t>
          </a:r>
        </a:p>
      </dgm:t>
    </dgm:pt>
    <dgm:pt modelId="{8013648F-57E9-4CA8-9D58-01175DD09184}" type="parTrans" cxnId="{174533F3-67CB-4A59-AF4C-1B1358C1FC70}">
      <dgm:prSet/>
      <dgm:spPr/>
      <dgm:t>
        <a:bodyPr/>
        <a:lstStyle/>
        <a:p>
          <a:endParaRPr lang="en-HK"/>
        </a:p>
      </dgm:t>
    </dgm:pt>
    <dgm:pt modelId="{9EF9143D-F4EF-40F0-9229-C30DE32C119C}" type="sibTrans" cxnId="{174533F3-67CB-4A59-AF4C-1B1358C1FC70}">
      <dgm:prSet/>
      <dgm:spPr/>
      <dgm:t>
        <a:bodyPr/>
        <a:lstStyle/>
        <a:p>
          <a:endParaRPr lang="en-HK"/>
        </a:p>
      </dgm:t>
    </dgm:pt>
    <dgm:pt modelId="{4515C1F3-073B-4508-8083-55A864888F94}" type="pres">
      <dgm:prSet presAssocID="{02EBD310-05BE-4AAC-B6A4-531FB9DEFAA7}" presName="Name0" presStyleCnt="0">
        <dgm:presLayoutVars>
          <dgm:dir/>
          <dgm:resizeHandles val="exact"/>
        </dgm:presLayoutVars>
      </dgm:prSet>
      <dgm:spPr/>
    </dgm:pt>
    <dgm:pt modelId="{6D45E249-9B7E-42AA-AEA4-32399CFA96DD}" type="pres">
      <dgm:prSet presAssocID="{A70ED488-8FF7-4D67-8C52-6CC3B62E79A7}" presName="node" presStyleLbl="node1" presStyleIdx="0" presStyleCnt="3" custScaleX="33095">
        <dgm:presLayoutVars>
          <dgm:bulletEnabled val="1"/>
        </dgm:presLayoutVars>
      </dgm:prSet>
      <dgm:spPr/>
    </dgm:pt>
    <dgm:pt modelId="{69AC4FCA-48A7-4607-8B21-9A8048667A85}" type="pres">
      <dgm:prSet presAssocID="{638A78EA-C5AE-400C-BCF0-6F2DE2D94434}" presName="sibTrans" presStyleLbl="sibTrans2D1" presStyleIdx="0" presStyleCnt="2"/>
      <dgm:spPr/>
    </dgm:pt>
    <dgm:pt modelId="{D68241B7-4ABA-480D-A5B8-7CDC823C943E}" type="pres">
      <dgm:prSet presAssocID="{638A78EA-C5AE-400C-BCF0-6F2DE2D94434}" presName="connectorText" presStyleLbl="sibTrans2D1" presStyleIdx="0" presStyleCnt="2"/>
      <dgm:spPr/>
    </dgm:pt>
    <dgm:pt modelId="{78B57B27-CB69-49B6-BC86-527379DD395F}" type="pres">
      <dgm:prSet presAssocID="{50F21858-85F5-40B6-A0A8-254FE1705828}" presName="node" presStyleLbl="node1" presStyleIdx="1" presStyleCnt="3">
        <dgm:presLayoutVars>
          <dgm:bulletEnabled val="1"/>
        </dgm:presLayoutVars>
      </dgm:prSet>
      <dgm:spPr/>
    </dgm:pt>
    <dgm:pt modelId="{6E30C7BE-D750-43DF-B3A3-D94F71963317}" type="pres">
      <dgm:prSet presAssocID="{C3E1362A-8554-42A0-AB49-246203CFC1C0}" presName="sibTrans" presStyleLbl="sibTrans2D1" presStyleIdx="1" presStyleCnt="2"/>
      <dgm:spPr/>
    </dgm:pt>
    <dgm:pt modelId="{ACF2FCDC-D812-4E15-B1B4-0EB09B733458}" type="pres">
      <dgm:prSet presAssocID="{C3E1362A-8554-42A0-AB49-246203CFC1C0}" presName="connectorText" presStyleLbl="sibTrans2D1" presStyleIdx="1" presStyleCnt="2"/>
      <dgm:spPr/>
    </dgm:pt>
    <dgm:pt modelId="{B26FD1A9-D414-4D63-8FF9-F0E405094666}" type="pres">
      <dgm:prSet presAssocID="{7ED254EB-CB3A-4AD0-928C-021EC32B32BF}" presName="node" presStyleLbl="node1" presStyleIdx="2" presStyleCnt="3" custScaleX="167417">
        <dgm:presLayoutVars>
          <dgm:bulletEnabled val="1"/>
        </dgm:presLayoutVars>
      </dgm:prSet>
      <dgm:spPr/>
    </dgm:pt>
  </dgm:ptLst>
  <dgm:cxnLst>
    <dgm:cxn modelId="{95A7651E-A5BE-4CCD-B494-476A1F502541}" type="presOf" srcId="{C3E1362A-8554-42A0-AB49-246203CFC1C0}" destId="{ACF2FCDC-D812-4E15-B1B4-0EB09B733458}" srcOrd="1" destOrd="0" presId="urn:microsoft.com/office/officeart/2005/8/layout/process1"/>
    <dgm:cxn modelId="{6917563D-8FE3-45B2-B5BC-793988928938}" type="presOf" srcId="{638A78EA-C5AE-400C-BCF0-6F2DE2D94434}" destId="{D68241B7-4ABA-480D-A5B8-7CDC823C943E}" srcOrd="1" destOrd="0" presId="urn:microsoft.com/office/officeart/2005/8/layout/process1"/>
    <dgm:cxn modelId="{317E3F5F-2E37-4B27-86E6-F4421BFF7B40}" type="presOf" srcId="{7ED254EB-CB3A-4AD0-928C-021EC32B32BF}" destId="{B26FD1A9-D414-4D63-8FF9-F0E405094666}" srcOrd="0" destOrd="0" presId="urn:microsoft.com/office/officeart/2005/8/layout/process1"/>
    <dgm:cxn modelId="{1D98E048-4E0D-4290-8D20-6DBD32D06D72}" type="presOf" srcId="{638A78EA-C5AE-400C-BCF0-6F2DE2D94434}" destId="{69AC4FCA-48A7-4607-8B21-9A8048667A85}" srcOrd="0" destOrd="0" presId="urn:microsoft.com/office/officeart/2005/8/layout/process1"/>
    <dgm:cxn modelId="{3FA8E474-9BBB-40EC-8090-B8AA1A2A2E41}" type="presOf" srcId="{C3E1362A-8554-42A0-AB49-246203CFC1C0}" destId="{6E30C7BE-D750-43DF-B3A3-D94F71963317}" srcOrd="0" destOrd="0" presId="urn:microsoft.com/office/officeart/2005/8/layout/process1"/>
    <dgm:cxn modelId="{E958918F-3652-4E8D-8383-B35EA7462237}" type="presOf" srcId="{02EBD310-05BE-4AAC-B6A4-531FB9DEFAA7}" destId="{4515C1F3-073B-4508-8083-55A864888F94}" srcOrd="0" destOrd="0" presId="urn:microsoft.com/office/officeart/2005/8/layout/process1"/>
    <dgm:cxn modelId="{C37BC698-9403-490C-93A8-13F37890D591}" srcId="{02EBD310-05BE-4AAC-B6A4-531FB9DEFAA7}" destId="{50F21858-85F5-40B6-A0A8-254FE1705828}" srcOrd="1" destOrd="0" parTransId="{F9DA16DC-024C-42E9-88C3-83D62E955A69}" sibTransId="{C3E1362A-8554-42A0-AB49-246203CFC1C0}"/>
    <dgm:cxn modelId="{E4D5C6A3-D729-4CDD-9911-ECD05631BA41}" type="presOf" srcId="{50F21858-85F5-40B6-A0A8-254FE1705828}" destId="{78B57B27-CB69-49B6-BC86-527379DD395F}" srcOrd="0" destOrd="0" presId="urn:microsoft.com/office/officeart/2005/8/layout/process1"/>
    <dgm:cxn modelId="{9DCE6BBB-21DD-49CE-AFD6-B584B743DD42}" srcId="{02EBD310-05BE-4AAC-B6A4-531FB9DEFAA7}" destId="{A70ED488-8FF7-4D67-8C52-6CC3B62E79A7}" srcOrd="0" destOrd="0" parTransId="{B870DA0E-B8BD-4F9F-832F-5BDE3E27A962}" sibTransId="{638A78EA-C5AE-400C-BCF0-6F2DE2D94434}"/>
    <dgm:cxn modelId="{174533F3-67CB-4A59-AF4C-1B1358C1FC70}" srcId="{02EBD310-05BE-4AAC-B6A4-531FB9DEFAA7}" destId="{7ED254EB-CB3A-4AD0-928C-021EC32B32BF}" srcOrd="2" destOrd="0" parTransId="{8013648F-57E9-4CA8-9D58-01175DD09184}" sibTransId="{9EF9143D-F4EF-40F0-9229-C30DE32C119C}"/>
    <dgm:cxn modelId="{1C5A9DF9-49A3-4B59-8475-FEE237619ECA}" type="presOf" srcId="{A70ED488-8FF7-4D67-8C52-6CC3B62E79A7}" destId="{6D45E249-9B7E-42AA-AEA4-32399CFA96DD}" srcOrd="0" destOrd="0" presId="urn:microsoft.com/office/officeart/2005/8/layout/process1"/>
    <dgm:cxn modelId="{3B038AF4-8FAD-498F-B0F8-7F58DE13D6F3}" type="presParOf" srcId="{4515C1F3-073B-4508-8083-55A864888F94}" destId="{6D45E249-9B7E-42AA-AEA4-32399CFA96DD}" srcOrd="0" destOrd="0" presId="urn:microsoft.com/office/officeart/2005/8/layout/process1"/>
    <dgm:cxn modelId="{42DF4C5B-574A-45DA-9512-048D2E3F020A}" type="presParOf" srcId="{4515C1F3-073B-4508-8083-55A864888F94}" destId="{69AC4FCA-48A7-4607-8B21-9A8048667A85}" srcOrd="1" destOrd="0" presId="urn:microsoft.com/office/officeart/2005/8/layout/process1"/>
    <dgm:cxn modelId="{5C660A5F-AB2C-441A-B838-9150CF9D851E}" type="presParOf" srcId="{69AC4FCA-48A7-4607-8B21-9A8048667A85}" destId="{D68241B7-4ABA-480D-A5B8-7CDC823C943E}" srcOrd="0" destOrd="0" presId="urn:microsoft.com/office/officeart/2005/8/layout/process1"/>
    <dgm:cxn modelId="{05BE1A6A-E447-4C72-898C-4B3FD4E74996}" type="presParOf" srcId="{4515C1F3-073B-4508-8083-55A864888F94}" destId="{78B57B27-CB69-49B6-BC86-527379DD395F}" srcOrd="2" destOrd="0" presId="urn:microsoft.com/office/officeart/2005/8/layout/process1"/>
    <dgm:cxn modelId="{31DEEC45-F247-4976-9356-EBD038039A87}" type="presParOf" srcId="{4515C1F3-073B-4508-8083-55A864888F94}" destId="{6E30C7BE-D750-43DF-B3A3-D94F71963317}" srcOrd="3" destOrd="0" presId="urn:microsoft.com/office/officeart/2005/8/layout/process1"/>
    <dgm:cxn modelId="{8A3A761A-A32F-47FA-A459-69F56E37A80D}" type="presParOf" srcId="{6E30C7BE-D750-43DF-B3A3-D94F71963317}" destId="{ACF2FCDC-D812-4E15-B1B4-0EB09B733458}" srcOrd="0" destOrd="0" presId="urn:microsoft.com/office/officeart/2005/8/layout/process1"/>
    <dgm:cxn modelId="{1AA32D8D-E43C-4078-A734-977BFAF092ED}" type="presParOf" srcId="{4515C1F3-073B-4508-8083-55A864888F94}" destId="{B26FD1A9-D414-4D63-8FF9-F0E405094666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D45E249-9B7E-42AA-AEA4-32399CFA96DD}">
      <dsp:nvSpPr>
        <dsp:cNvPr id="0" name=""/>
        <dsp:cNvSpPr/>
      </dsp:nvSpPr>
      <dsp:spPr>
        <a:xfrm>
          <a:off x="7143" y="252277"/>
          <a:ext cx="2135187" cy="128111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HK" sz="2000" kern="1200" dirty="0"/>
            <a:t>?</a:t>
          </a:r>
        </a:p>
      </dsp:txBody>
      <dsp:txXfrm>
        <a:off x="44665" y="289799"/>
        <a:ext cx="2060143" cy="1206068"/>
      </dsp:txXfrm>
    </dsp:sp>
    <dsp:sp modelId="{69AC4FCA-48A7-4607-8B21-9A8048667A85}">
      <dsp:nvSpPr>
        <dsp:cNvPr id="0" name=""/>
        <dsp:cNvSpPr/>
      </dsp:nvSpPr>
      <dsp:spPr>
        <a:xfrm>
          <a:off x="2355850" y="628070"/>
          <a:ext cx="452659" cy="5295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HK" sz="1600" kern="1200"/>
        </a:p>
      </dsp:txBody>
      <dsp:txXfrm>
        <a:off x="2355850" y="733975"/>
        <a:ext cx="316861" cy="317716"/>
      </dsp:txXfrm>
    </dsp:sp>
    <dsp:sp modelId="{78B57B27-CB69-49B6-BC86-527379DD395F}">
      <dsp:nvSpPr>
        <dsp:cNvPr id="0" name=""/>
        <dsp:cNvSpPr/>
      </dsp:nvSpPr>
      <dsp:spPr>
        <a:xfrm>
          <a:off x="2996406" y="252277"/>
          <a:ext cx="2135187" cy="1281112"/>
        </a:xfrm>
        <a:prstGeom prst="roundRect">
          <a:avLst>
            <a:gd name="adj" fmla="val 10000"/>
          </a:avLst>
        </a:prstGeom>
        <a:solidFill>
          <a:schemeClr val="accent2">
            <a:hueOff val="6474219"/>
            <a:satOff val="1001"/>
            <a:lumOff val="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HK" sz="2000" kern="1200" dirty="0"/>
            <a:t>High accessibility, i.e. something is easier to think of </a:t>
          </a:r>
        </a:p>
      </dsp:txBody>
      <dsp:txXfrm>
        <a:off x="3033928" y="289799"/>
        <a:ext cx="2060143" cy="1206068"/>
      </dsp:txXfrm>
    </dsp:sp>
    <dsp:sp modelId="{6E30C7BE-D750-43DF-B3A3-D94F71963317}">
      <dsp:nvSpPr>
        <dsp:cNvPr id="0" name=""/>
        <dsp:cNvSpPr/>
      </dsp:nvSpPr>
      <dsp:spPr>
        <a:xfrm>
          <a:off x="5345112" y="628070"/>
          <a:ext cx="452659" cy="5295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12948438"/>
            <a:satOff val="2002"/>
            <a:lumOff val="7844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HK" sz="1600" kern="1200"/>
        </a:p>
      </dsp:txBody>
      <dsp:txXfrm>
        <a:off x="5345112" y="733975"/>
        <a:ext cx="316861" cy="317716"/>
      </dsp:txXfrm>
    </dsp:sp>
    <dsp:sp modelId="{B26FD1A9-D414-4D63-8FF9-F0E405094666}">
      <dsp:nvSpPr>
        <dsp:cNvPr id="0" name=""/>
        <dsp:cNvSpPr/>
      </dsp:nvSpPr>
      <dsp:spPr>
        <a:xfrm>
          <a:off x="5985668" y="252277"/>
          <a:ext cx="2135187" cy="1281112"/>
        </a:xfrm>
        <a:prstGeom prst="roundRect">
          <a:avLst>
            <a:gd name="adj" fmla="val 10000"/>
          </a:avLst>
        </a:prstGeom>
        <a:solidFill>
          <a:schemeClr val="accent2">
            <a:hueOff val="12948438"/>
            <a:satOff val="2002"/>
            <a:lumOff val="784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HK" sz="2000" kern="1200" dirty="0"/>
            <a:t>Shorter, simpler referential expressions</a:t>
          </a:r>
        </a:p>
      </dsp:txBody>
      <dsp:txXfrm>
        <a:off x="6023190" y="289799"/>
        <a:ext cx="2060143" cy="120606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D45E249-9B7E-42AA-AEA4-32399CFA96DD}">
      <dsp:nvSpPr>
        <dsp:cNvPr id="0" name=""/>
        <dsp:cNvSpPr/>
      </dsp:nvSpPr>
      <dsp:spPr>
        <a:xfrm>
          <a:off x="1677" y="252277"/>
          <a:ext cx="706640" cy="128111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HK" sz="1900" kern="1200" dirty="0"/>
            <a:t>?</a:t>
          </a:r>
        </a:p>
      </dsp:txBody>
      <dsp:txXfrm>
        <a:off x="22374" y="272974"/>
        <a:ext cx="665246" cy="1239718"/>
      </dsp:txXfrm>
    </dsp:sp>
    <dsp:sp modelId="{69AC4FCA-48A7-4607-8B21-9A8048667A85}">
      <dsp:nvSpPr>
        <dsp:cNvPr id="0" name=""/>
        <dsp:cNvSpPr/>
      </dsp:nvSpPr>
      <dsp:spPr>
        <a:xfrm>
          <a:off x="921836" y="628070"/>
          <a:ext cx="452659" cy="5295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HK" sz="1500" kern="1200"/>
        </a:p>
      </dsp:txBody>
      <dsp:txXfrm>
        <a:off x="921836" y="733975"/>
        <a:ext cx="316861" cy="317716"/>
      </dsp:txXfrm>
    </dsp:sp>
    <dsp:sp modelId="{78B57B27-CB69-49B6-BC86-527379DD395F}">
      <dsp:nvSpPr>
        <dsp:cNvPr id="0" name=""/>
        <dsp:cNvSpPr/>
      </dsp:nvSpPr>
      <dsp:spPr>
        <a:xfrm>
          <a:off x="1562392" y="252277"/>
          <a:ext cx="2135187" cy="1281112"/>
        </a:xfrm>
        <a:prstGeom prst="roundRect">
          <a:avLst>
            <a:gd name="adj" fmla="val 10000"/>
          </a:avLst>
        </a:prstGeom>
        <a:solidFill>
          <a:schemeClr val="accent2">
            <a:hueOff val="6474219"/>
            <a:satOff val="1001"/>
            <a:lumOff val="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HK" sz="1900" kern="1200" dirty="0"/>
            <a:t>Low accessibility, i.e. something is harder to think of </a:t>
          </a:r>
        </a:p>
      </dsp:txBody>
      <dsp:txXfrm>
        <a:off x="1599914" y="289799"/>
        <a:ext cx="2060143" cy="1206068"/>
      </dsp:txXfrm>
    </dsp:sp>
    <dsp:sp modelId="{6E30C7BE-D750-43DF-B3A3-D94F71963317}">
      <dsp:nvSpPr>
        <dsp:cNvPr id="0" name=""/>
        <dsp:cNvSpPr/>
      </dsp:nvSpPr>
      <dsp:spPr>
        <a:xfrm>
          <a:off x="3911099" y="628070"/>
          <a:ext cx="452659" cy="5295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12948438"/>
            <a:satOff val="2002"/>
            <a:lumOff val="7844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HK" sz="1500" kern="1200"/>
        </a:p>
      </dsp:txBody>
      <dsp:txXfrm>
        <a:off x="3911099" y="733975"/>
        <a:ext cx="316861" cy="317716"/>
      </dsp:txXfrm>
    </dsp:sp>
    <dsp:sp modelId="{B26FD1A9-D414-4D63-8FF9-F0E405094666}">
      <dsp:nvSpPr>
        <dsp:cNvPr id="0" name=""/>
        <dsp:cNvSpPr/>
      </dsp:nvSpPr>
      <dsp:spPr>
        <a:xfrm>
          <a:off x="4551655" y="252277"/>
          <a:ext cx="3574666" cy="1281112"/>
        </a:xfrm>
        <a:prstGeom prst="roundRect">
          <a:avLst>
            <a:gd name="adj" fmla="val 10000"/>
          </a:avLst>
        </a:prstGeom>
        <a:solidFill>
          <a:schemeClr val="accent2">
            <a:hueOff val="12948438"/>
            <a:satOff val="2002"/>
            <a:lumOff val="784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HK" sz="1900" kern="1200" dirty="0"/>
            <a:t>Longer, more complicated referential expressions</a:t>
          </a:r>
        </a:p>
      </dsp:txBody>
      <dsp:txXfrm>
        <a:off x="4589177" y="289799"/>
        <a:ext cx="3499622" cy="120606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2426ABF-A8C0-D94B-8DA4-89B3D95177F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73E1C36-C21F-0B70-27E7-5B59DAE2756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7769225" y="0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D42D35-0463-4920-BEF7-2B88080E67A2}" type="datetimeFigureOut">
              <a:rPr lang="en-US" smtClean="0"/>
              <a:t>10/5/2023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942066-244B-8673-5E9A-26E4265AD0B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23161625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30EE97-1F54-6631-A4BB-FD938296488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7769225" y="23161625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0BD0AB-C59E-4A46-83D3-F07787446B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78359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1-19T12:36:02.47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272 290,'0'4,"1"0,0 0,0 1,0-1,0 0,1-1,-1 1,1 0,0 0,4 5,27 33,-29-38,1 1,0-1,0 0,1 0,-1-1,1 1,0-1,0-1,0 1,0-1,0 0,1 0,-1-1,1 0,-1 0,1 0,-1-1,1 0,-1 0,1-1,-1 0,1 0,9-3,-14 3,1-1,-1 1,0-1,0 1,0-1,0 0,0 0,0 0,0 0,-1 0,1 0,-1-1,1 1,-1 0,0-1,0 1,0-1,0 1,-1-1,1-4,1-6,0 1,-2-1,0-14,0 14,0-22,1 10,-1-1,-1 1,-9-45,8 64,0-1,-1 1,0 0,0 0,0 0,-1 0,0 0,0 1,-1 0,1 0,-1 0,0 0,-1 1,1 0,-1 0,0 0,1 1,-2-1,1 2,0-1,-1 1,1 0,-1 0,0 0,1 1,-1 0,0 1,0-1,0 1,1 1,-1-1,0 1,0 1,0-1,-10 5,9-3,1 1,0 0,0 1,0 0,1 0,0 0,0 1,0 0,1 0,-8 11,-2 6,-21 45,21-37,14-30,-103 225,93-198,2-1,1 2,2-1,0 1,2 0,-1 44,5-68,0 0,1 0,-1 0,1-1,0 1,0 0,0-1,1 1,0 0,0-1,0 0,0 1,4 4,-4-6,1-1,0 1,0-1,0 1,0-1,0 0,1 0,-1-1,1 1,-1-1,1 1,-1-1,1 0,0 0,0-1,-1 1,6-1,-5 1,0-1,0 0,1 0,-1 0,0 0,1-1,-1 0,0 0,0 0,0 0,0-1,0 0,0 1,0-2,0 1,5-4,-4 1,0-1,0 1,-1-1,0 0,0 0,0 0,-1-1,1 1,1-9,-1 5,39-107,-37 96,-1 1,0-1,2-40,-7 37,-2 0,0 0,-1 1,-1-1,-8-25,2 27,4 18,-1 14,2 10,2 1,0 0,2 0,1 39,0-23,1 175,-1-211,0 1,0-1,0 0,0 1,1-1,-1 1,0-1,0 0,1 0,-1 1,1-1,0 2,-1-3,0 0,1 0,-1 0,0 0,0 0,1 0,-1 1,0-1,0 0,1 0,-1 0,0 0,0 0,1 0,-1 0,0 0,0 0,1 0,-1 0,0 0,0 0,0-1,1 1,-1 0,0 0,0 0,1 0,-1 0,0 0,0-1,0 1,1 0,-1 0,0 0,0 0,0-1,20-30,-7 6,-1-1,-1 0,-1-1,-2 0,-1 0,-1-1,-1 0,-1 0,-2-1,-1 1,-3-39,-3 41,5 25,0 0,0 0,0 1,0-1,0 0,-1 0,1 0,0 0,-1 0,1 1,0-1,-1 0,1 0,-1 0,1 1,-1-1,0 0,1 1,-1-1,0 1,1-1,-1 0,0 1,-1-1,1 1,0 1,1-1,-1 1,1-1,-1 1,0-1,1 1,0 0,-1-1,1 1,-1 0,1-1,0 1,-1 0,1 0,0-1,0 1,0 0,-1 0,1-1,0 2,-2 21,2-19,-2 18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1-19T12:36:05.06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0 182,'1'11,"0"0,1 0,0 0,5 15,0 4,6 21,1 0,3-1,1-1,3 0,2-2,30 46,-37-60,4 8,-19-39,0 0,1 0,-1 0,1 0,-1 0,1 0,0 0,0-1,0 1,0-1,0 1,4 1,-5-3,-1 0,1 0,-1 0,1 0,-1 0,1 0,0 0,-1 0,1 0,-1 0,1 0,-1 0,1 0,0-1,-1 1,1 0,-1 0,1-1,-1 1,1 0,-1-1,0 1,1-1,-1 1,1 0,-1-1,0 1,1-1,-1 1,0-1,1 1,-1-1,0 1,0-1,0 0,0 1,1-1,-1 0,5-26,-5 25,4-38,-3 0,-1-1,-2 1,-10-53,-44-155,53 236,-1 0,0 1,0 0,-1 0,-1 0,0 0,0 1,-1 0,-11-12,17 21,1 0,-1 0,0 0,1 1,-1-1,0 0,0 0,0 1,0-1,1 1,-1-1,0 1,0-1,0 1,0 0,0-1,-1 1,1 0,-1 0,2 0,-1 0,0 0,1 1,-1-1,1 0,-1 1,1-1,-1 1,1-1,-1 0,1 1,-1-1,1 1,0-1,-1 1,1 0,0-1,-1 1,1-1,0 1,0-1,-1 2,0 6,-1-1,2 0,-1 1,1 7,0-10,0 5,4 191,-2-188,1-1,0 0,0 0,1 0,1 0,0-1,13 20,-18-30,0 0,0-1,1 1,-1 0,0-1,0 1,1-1,-1 1,1-1,-1 1,0-1,1 1,-1-1,1 1,-1-1,1 1,0-1,-1 0,1 1,-1-1,1 0,0 0,-1 1,1-1,-1 0,1 0,0 0,-1 0,1 0,0 0,-1 0,1 0,0 0,-1 0,1 0,0 0,-1-1,1 1,0 0,-1 0,1-1,-1 1,1 0,-1-1,1 1,-1 0,1-1,-1 1,1-1,3-4,-1 1,1-1,-1 0,4-9,-6 13,17-42,-1-1,-2-1,-2-1,7-47,-15 64,0 1,-2-1,-2 0,-1-40,0 94,-1 0,-1 0,-1 0,-1 0,-1 0,-15 40,-55 152,52-154,-4 1,21-52,0 1,1-1,1 1,-6 24,11-61,1-37,-3 56,1 0,-1 1,1-1,-1 1,-1-1,1 1,-1 0,1-1,-1 1,-3-5,4 8,0 0,1 0,-1 0,1 0,-1 0,0 0,0 1,1-1,-1 0,0 0,0 1,0-1,0 1,0-1,0 1,0-1,0 1,0-1,0 1,0 0,0 0,0 0,0-1,0 1,0 0,0 0,0 0,0 1,-1-1,1 0,0 0,-1 1,0 0,0 0,0 1,1-1,-1 0,1 1,-1-1,1 1,0-1,-1 1,1 0,0 0,0-1,0 1,0 0,0 0,0 3,-2 9,0 1,1 0,0 0,2-1,0 24,1-22,-1 1,0-1,-6 31,6-46,0-1,0 1,0-1,0 1,0-1,0 1,0-1,-1 1,1-1,0 1,0-1,0 1,0-1,-1 1,1-1,0 1,0-1,-1 0,1 1,0-1,-1 0,1 1,0-1,-1 0,1 1,-1-1,1 0,0 0,-1 1,1-1,-1 0,1 0,-1 0,0 1,-3-6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1-19T12:36:02.47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272 290,'0'4,"1"0,0 0,0 1,0-1,0 0,1-1,-1 1,1 0,0 0,4 5,27 33,-29-38,1 1,0-1,0 0,1 0,-1-1,1 1,0-1,0-1,0 1,0-1,0 0,1 0,-1-1,1 0,-1 0,1 0,-1-1,1 0,-1 0,1-1,-1 0,1 0,9-3,-14 3,1-1,-1 1,0-1,0 1,0-1,0 0,0 0,0 0,0 0,-1 0,1 0,-1-1,1 1,-1 0,0-1,0 1,0-1,0 1,-1-1,1-4,1-6,0 1,-2-1,0-14,0 14,0-22,1 10,-1-1,-1 1,-9-45,8 64,0-1,-1 1,0 0,0 0,0 0,-1 0,0 0,0 1,-1 0,1 0,-1 0,0 0,-1 1,1 0,-1 0,0 0,1 1,-2-1,1 2,0-1,-1 1,1 0,-1 0,0 0,1 1,-1 0,0 1,0-1,0 1,1 1,-1-1,0 1,0 1,0-1,-10 5,9-3,1 1,0 0,0 1,0 0,1 0,0 0,0 1,0 0,1 0,-8 11,-2 6,-21 45,21-37,14-30,-103 225,93-198,2-1,1 2,2-1,0 1,2 0,-1 44,5-68,0 0,1 0,-1 0,1-1,0 1,0 0,0-1,1 1,0 0,0-1,0 0,0 1,4 4,-4-6,1-1,0 1,0-1,0 1,0-1,0 0,1 0,-1-1,1 1,-1-1,1 1,-1-1,1 0,0 0,0-1,-1 1,6-1,-5 1,0-1,0 0,1 0,-1 0,0 0,1-1,-1 0,0 0,0 0,0 0,0-1,0 0,0 1,0-2,0 1,5-4,-4 1,0-1,0 1,-1-1,0 0,0 0,0 0,-1-1,1 1,1-9,-1 5,39-107,-37 96,-1 1,0-1,2-40,-7 37,-2 0,0 0,-1 1,-1-1,-8-25,2 27,4 18,-1 14,2 10,2 1,0 0,2 0,1 39,0-23,1 175,-1-211,0 1,0-1,0 0,0 1,1-1,-1 1,0-1,0 0,1 0,-1 1,1-1,0 2,-1-3,0 0,1 0,-1 0,0 0,0 0,1 0,-1 1,0-1,0 0,1 0,-1 0,0 0,0 0,1 0,-1 0,0 0,0 0,1 0,-1 0,0 0,0 0,0-1,1 1,-1 0,0 0,0 0,1 0,-1 0,0 0,0-1,0 1,1 0,-1 0,0 0,0 0,0-1,20-30,-7 6,-1-1,-1 0,-1-1,-2 0,-1 0,-1-1,-1 0,-1 0,-2-1,-1 1,-3-39,-3 41,5 25,0 0,0 0,0 1,0-1,0 0,-1 0,1 0,0 0,-1 0,1 1,0-1,-1 0,1 0,-1 0,1 1,-1-1,0 0,1 1,-1-1,0 1,1-1,-1 0,0 1,-1-1,1 1,0 1,1-1,-1 1,1-1,-1 1,0-1,1 1,0 0,-1-1,1 1,-1 0,1-1,0 1,-1 0,1 0,0-1,0 1,0 0,-1 0,1-1,0 2,-2 21,2-19,-2 18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1-19T12:36:05.06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0 182,'1'11,"0"0,1 0,0 0,5 15,0 4,6 21,1 0,3-1,1-1,3 0,2-2,30 46,-37-60,4 8,-19-39,0 0,1 0,-1 0,1 0,-1 0,1 0,0 0,0-1,0 1,0-1,0 1,4 1,-5-3,-1 0,1 0,-1 0,1 0,-1 0,1 0,0 0,-1 0,1 0,-1 0,1 0,-1 0,1 0,0-1,-1 1,1 0,-1 0,1-1,-1 1,1 0,-1-1,0 1,1-1,-1 1,1 0,-1-1,0 1,1-1,-1 1,0-1,1 1,-1-1,0 1,0-1,0 0,0 1,1-1,-1 0,5-26,-5 25,4-38,-3 0,-1-1,-2 1,-10-53,-44-155,53 236,-1 0,0 1,0 0,-1 0,-1 0,0 0,0 1,-1 0,-11-12,17 21,1 0,-1 0,0 0,1 1,-1-1,0 0,0 0,0 1,0-1,1 1,-1-1,0 1,0-1,0 1,0 0,0-1,-1 1,1 0,-1 0,2 0,-1 0,0 0,1 1,-1-1,1 0,-1 1,1-1,-1 1,1-1,-1 0,1 1,-1-1,1 1,0-1,-1 1,1 0,0-1,-1 1,1-1,0 1,0-1,-1 2,0 6,-1-1,2 0,-1 1,1 7,0-10,0 5,4 191,-2-188,1-1,0 0,0 0,1 0,1 0,0-1,13 20,-18-30,0 0,0-1,1 1,-1 0,0-1,0 1,1-1,-1 1,1-1,-1 1,0-1,1 1,-1-1,1 1,-1-1,1 1,0-1,-1 0,1 1,-1-1,1 0,0 0,-1 1,1-1,-1 0,1 0,0 0,-1 0,1 0,0 0,-1 0,1 0,0 0,-1 0,1 0,0 0,-1-1,1 1,0 0,-1 0,1-1,-1 1,1 0,-1-1,1 1,-1 0,1-1,-1 1,1-1,3-4,-1 1,1-1,-1 0,4-9,-6 13,17-42,-1-1,-2-1,-2-1,7-47,-15 64,0 1,-2-1,-2 0,-1-40,0 94,-1 0,-1 0,-1 0,-1 0,-1 0,-15 40,-55 152,52-154,-4 1,21-52,0 1,1-1,1 1,-6 24,11-61,1-37,-3 56,1 0,-1 1,1-1,-1 1,-1-1,1 1,-1 0,1-1,-1 1,-3-5,4 8,0 0,1 0,-1 0,1 0,-1 0,0 0,0 1,1-1,-1 0,0 0,0 1,0-1,0 1,0-1,0 1,0-1,0 1,0-1,0 1,0 0,0 0,0 0,0-1,0 1,0 0,0 0,0 0,0 1,-1-1,1 0,0 0,-1 1,0 0,0 0,0 1,1-1,-1 0,1 1,-1-1,1 1,0-1,-1 1,1 0,0 0,0-1,0 1,0 0,0 0,0 3,-2 9,0 1,1 0,0 0,2-1,0 24,1-22,-1 1,0-1,-6 31,6-46,0-1,0 1,0-1,0 1,0-1,0 1,0-1,-1 1,1-1,0 1,0-1,0 1,0-1,-1 1,1-1,0 1,0-1,-1 0,1 1,0-1,-1 0,1 1,0-1,-1 0,1 1,-1-1,1 0,0 0,-1 1,1-1,-1 0,1 0,-1 0,0 1,-3-6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08667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1pPr>
    <a:lvl2pPr marL="228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2pPr>
    <a:lvl3pPr marL="457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3pPr>
    <a:lvl4pPr marL="685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4pPr>
    <a:lvl5pPr marL="9144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5pPr>
    <a:lvl6pPr marL="11430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6pPr>
    <a:lvl7pPr marL="1371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7pPr>
    <a:lvl8pPr marL="1600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8pPr>
    <a:lvl9pPr marL="1828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29267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Image 0">
            <a:extLst>
              <a:ext uri="{FF2B5EF4-FFF2-40B4-BE49-F238E27FC236}">
                <a16:creationId xmlns:a16="http://schemas.microsoft.com/office/drawing/2014/main" id="{BA5D5A72-CB6F-F8DE-E2C9-90459C8C3D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5295900" cy="6877050"/>
          </a:xfrm>
          <a:custGeom>
            <a:avLst/>
            <a:gdLst>
              <a:gd name="connsiteX0" fmla="*/ 0 w 5295900"/>
              <a:gd name="connsiteY0" fmla="*/ 0 h 6877050"/>
              <a:gd name="connsiteX1" fmla="*/ 5295900 w 5295900"/>
              <a:gd name="connsiteY1" fmla="*/ 0 h 6877050"/>
              <a:gd name="connsiteX2" fmla="*/ 5295900 w 5295900"/>
              <a:gd name="connsiteY2" fmla="*/ 6877050 h 6877050"/>
              <a:gd name="connsiteX3" fmla="*/ 0 w 5295900"/>
              <a:gd name="connsiteY3" fmla="*/ 6877050 h 687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95900" h="6877050">
                <a:moveTo>
                  <a:pt x="0" y="0"/>
                </a:moveTo>
                <a:lnTo>
                  <a:pt x="5295900" y="0"/>
                </a:lnTo>
                <a:lnTo>
                  <a:pt x="5295900" y="6877050"/>
                </a:lnTo>
                <a:lnTo>
                  <a:pt x="0" y="6877050"/>
                </a:lnTo>
                <a:close/>
              </a:path>
            </a:pathLst>
          </a:custGeom>
          <a:solidFill>
            <a:schemeClr val="accent3"/>
          </a:solidFill>
          <a:ln w="4763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66FD7FF-2869-7902-36B2-2B229AB9AB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600201" y="1173106"/>
            <a:ext cx="9191625" cy="5704772"/>
          </a:xfrm>
          <a:custGeom>
            <a:avLst/>
            <a:gdLst>
              <a:gd name="connsiteX0" fmla="*/ 4595813 w 9191625"/>
              <a:gd name="connsiteY0" fmla="*/ 0 h 5704772"/>
              <a:gd name="connsiteX1" fmla="*/ 9191625 w 9191625"/>
              <a:gd name="connsiteY1" fmla="*/ 4592108 h 5704772"/>
              <a:gd name="connsiteX2" fmla="*/ 9191625 w 9191625"/>
              <a:gd name="connsiteY2" fmla="*/ 5704772 h 5704772"/>
              <a:gd name="connsiteX3" fmla="*/ 0 w 9191625"/>
              <a:gd name="connsiteY3" fmla="*/ 5704772 h 5704772"/>
              <a:gd name="connsiteX4" fmla="*/ 0 w 9191625"/>
              <a:gd name="connsiteY4" fmla="*/ 4592108 h 5704772"/>
              <a:gd name="connsiteX5" fmla="*/ 4595813 w 9191625"/>
              <a:gd name="connsiteY5" fmla="*/ 0 h 5704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91625" h="5704772">
                <a:moveTo>
                  <a:pt x="4595813" y="0"/>
                </a:moveTo>
                <a:cubicBezTo>
                  <a:pt x="7133987" y="0"/>
                  <a:pt x="9191625" y="2055957"/>
                  <a:pt x="9191625" y="4592108"/>
                </a:cubicBezTo>
                <a:lnTo>
                  <a:pt x="9191625" y="5704772"/>
                </a:lnTo>
                <a:lnTo>
                  <a:pt x="0" y="5704772"/>
                </a:lnTo>
                <a:lnTo>
                  <a:pt x="0" y="4592108"/>
                </a:lnTo>
                <a:cubicBezTo>
                  <a:pt x="0" y="2055957"/>
                  <a:pt x="2057614" y="0"/>
                  <a:pt x="4595813" y="0"/>
                </a:cubicBezTo>
                <a:close/>
              </a:path>
            </a:pathLst>
          </a:custGeom>
          <a:solidFill>
            <a:schemeClr val="accent6"/>
          </a:solidFill>
          <a:ln w="476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1457C88-4472-81CF-02AF-4421E0A308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795588" y="0"/>
            <a:ext cx="6803142" cy="5396474"/>
          </a:xfrm>
          <a:custGeom>
            <a:avLst/>
            <a:gdLst>
              <a:gd name="connsiteX0" fmla="*/ 0 w 6803142"/>
              <a:gd name="connsiteY0" fmla="*/ 0 h 5396474"/>
              <a:gd name="connsiteX1" fmla="*/ 6803142 w 6803142"/>
              <a:gd name="connsiteY1" fmla="*/ 0 h 5396474"/>
              <a:gd name="connsiteX2" fmla="*/ 6803142 w 6803142"/>
              <a:gd name="connsiteY2" fmla="*/ 1997094 h 5396474"/>
              <a:gd name="connsiteX3" fmla="*/ 3401576 w 6803142"/>
              <a:gd name="connsiteY3" fmla="*/ 5396474 h 5396474"/>
              <a:gd name="connsiteX4" fmla="*/ 0 w 6803142"/>
              <a:gd name="connsiteY4" fmla="*/ 1997094 h 5396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3142" h="5396474">
                <a:moveTo>
                  <a:pt x="0" y="0"/>
                </a:moveTo>
                <a:lnTo>
                  <a:pt x="6803142" y="0"/>
                </a:lnTo>
                <a:lnTo>
                  <a:pt x="6803142" y="1997094"/>
                </a:lnTo>
                <a:cubicBezTo>
                  <a:pt x="6803142" y="3874511"/>
                  <a:pt x="5280228" y="5396474"/>
                  <a:pt x="3401576" y="5396474"/>
                </a:cubicBezTo>
                <a:cubicBezTo>
                  <a:pt x="1522938" y="5396474"/>
                  <a:pt x="0" y="3874511"/>
                  <a:pt x="0" y="1997094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403092" y="69574"/>
            <a:ext cx="5385816" cy="3139970"/>
          </a:xfrm>
        </p:spPr>
        <p:txBody>
          <a:bodyPr tIns="0" anchor="b" anchorCtr="0">
            <a:noAutofit/>
          </a:bodyPr>
          <a:lstStyle>
            <a:lvl1pPr algn="ctr">
              <a:defRPr sz="44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49496" y="3255267"/>
            <a:ext cx="3493008" cy="1644724"/>
          </a:xfrm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6317998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45A0A-815D-3414-088B-C041E6742D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8952" y="701702"/>
            <a:ext cx="10671048" cy="1444351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7B5E29-6335-83BC-FA01-FAE422D26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6476D1-B61A-E9FD-E266-768B405CC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C32B254-F115-AAF3-09C2-B631F5CDC4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329989" y="2370268"/>
            <a:ext cx="722376" cy="722376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Picture Placeholder 62">
            <a:extLst>
              <a:ext uri="{FF2B5EF4-FFF2-40B4-BE49-F238E27FC236}">
                <a16:creationId xmlns:a16="http://schemas.microsoft.com/office/drawing/2014/main" id="{2F18FBB7-2D21-7954-1324-C7D3BFE5C85D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1339134" y="2379412"/>
            <a:ext cx="704088" cy="7040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t" anchorCtr="0"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9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C025625F-8274-840F-6DD8-D36687CB8F7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85338" y="2758440"/>
            <a:ext cx="2011680" cy="2826771"/>
          </a:xfrm>
          <a:custGeom>
            <a:avLst/>
            <a:gdLst>
              <a:gd name="connsiteX0" fmla="*/ 0 w 2011680"/>
              <a:gd name="connsiteY0" fmla="*/ 0 h 2825173"/>
              <a:gd name="connsiteX1" fmla="*/ 2011680 w 2011680"/>
              <a:gd name="connsiteY1" fmla="*/ 0 h 2825173"/>
              <a:gd name="connsiteX2" fmla="*/ 2011680 w 2011680"/>
              <a:gd name="connsiteY2" fmla="*/ 2825173 h 2825173"/>
              <a:gd name="connsiteX3" fmla="*/ 0 w 2011680"/>
              <a:gd name="connsiteY3" fmla="*/ 2825173 h 2825173"/>
              <a:gd name="connsiteX4" fmla="*/ 0 w 2011680"/>
              <a:gd name="connsiteY4" fmla="*/ 0 h 2825173"/>
              <a:gd name="connsiteX0" fmla="*/ 0 w 2011680"/>
              <a:gd name="connsiteY0" fmla="*/ 1598 h 2826771"/>
              <a:gd name="connsiteX1" fmla="*/ 646257 w 2011680"/>
              <a:gd name="connsiteY1" fmla="*/ 0 h 2826771"/>
              <a:gd name="connsiteX2" fmla="*/ 2011680 w 2011680"/>
              <a:gd name="connsiteY2" fmla="*/ 1598 h 2826771"/>
              <a:gd name="connsiteX3" fmla="*/ 2011680 w 2011680"/>
              <a:gd name="connsiteY3" fmla="*/ 2826771 h 2826771"/>
              <a:gd name="connsiteX4" fmla="*/ 0 w 2011680"/>
              <a:gd name="connsiteY4" fmla="*/ 2826771 h 2826771"/>
              <a:gd name="connsiteX5" fmla="*/ 0 w 2011680"/>
              <a:gd name="connsiteY5" fmla="*/ 1598 h 2826771"/>
              <a:gd name="connsiteX0" fmla="*/ 0 w 2011680"/>
              <a:gd name="connsiteY0" fmla="*/ 1598 h 2826771"/>
              <a:gd name="connsiteX1" fmla="*/ 646257 w 2011680"/>
              <a:gd name="connsiteY1" fmla="*/ 0 h 2826771"/>
              <a:gd name="connsiteX2" fmla="*/ 1358727 w 2011680"/>
              <a:gd name="connsiteY2" fmla="*/ 0 h 2826771"/>
              <a:gd name="connsiteX3" fmla="*/ 2011680 w 2011680"/>
              <a:gd name="connsiteY3" fmla="*/ 1598 h 2826771"/>
              <a:gd name="connsiteX4" fmla="*/ 2011680 w 2011680"/>
              <a:gd name="connsiteY4" fmla="*/ 2826771 h 2826771"/>
              <a:gd name="connsiteX5" fmla="*/ 0 w 2011680"/>
              <a:gd name="connsiteY5" fmla="*/ 2826771 h 2826771"/>
              <a:gd name="connsiteX6" fmla="*/ 0 w 2011680"/>
              <a:gd name="connsiteY6" fmla="*/ 1598 h 2826771"/>
              <a:gd name="connsiteX0" fmla="*/ 0 w 2011680"/>
              <a:gd name="connsiteY0" fmla="*/ 1598 h 2826771"/>
              <a:gd name="connsiteX1" fmla="*/ 646257 w 2011680"/>
              <a:gd name="connsiteY1" fmla="*/ 0 h 2826771"/>
              <a:gd name="connsiteX2" fmla="*/ 1010112 w 2011680"/>
              <a:gd name="connsiteY2" fmla="*/ 0 h 2826771"/>
              <a:gd name="connsiteX3" fmla="*/ 1358727 w 2011680"/>
              <a:gd name="connsiteY3" fmla="*/ 0 h 2826771"/>
              <a:gd name="connsiteX4" fmla="*/ 2011680 w 2011680"/>
              <a:gd name="connsiteY4" fmla="*/ 1598 h 2826771"/>
              <a:gd name="connsiteX5" fmla="*/ 2011680 w 2011680"/>
              <a:gd name="connsiteY5" fmla="*/ 2826771 h 2826771"/>
              <a:gd name="connsiteX6" fmla="*/ 0 w 2011680"/>
              <a:gd name="connsiteY6" fmla="*/ 2826771 h 2826771"/>
              <a:gd name="connsiteX7" fmla="*/ 0 w 2011680"/>
              <a:gd name="connsiteY7" fmla="*/ 1598 h 2826771"/>
              <a:gd name="connsiteX0" fmla="*/ 0 w 2011680"/>
              <a:gd name="connsiteY0" fmla="*/ 1598 h 2826771"/>
              <a:gd name="connsiteX1" fmla="*/ 646257 w 2011680"/>
              <a:gd name="connsiteY1" fmla="*/ 0 h 2826771"/>
              <a:gd name="connsiteX2" fmla="*/ 1012017 w 2011680"/>
              <a:gd name="connsiteY2" fmla="*/ 335280 h 2826771"/>
              <a:gd name="connsiteX3" fmla="*/ 1358727 w 2011680"/>
              <a:gd name="connsiteY3" fmla="*/ 0 h 2826771"/>
              <a:gd name="connsiteX4" fmla="*/ 2011680 w 2011680"/>
              <a:gd name="connsiteY4" fmla="*/ 1598 h 2826771"/>
              <a:gd name="connsiteX5" fmla="*/ 2011680 w 2011680"/>
              <a:gd name="connsiteY5" fmla="*/ 2826771 h 2826771"/>
              <a:gd name="connsiteX6" fmla="*/ 0 w 2011680"/>
              <a:gd name="connsiteY6" fmla="*/ 2826771 h 2826771"/>
              <a:gd name="connsiteX7" fmla="*/ 0 w 2011680"/>
              <a:gd name="connsiteY7" fmla="*/ 1598 h 2826771"/>
              <a:gd name="connsiteX0" fmla="*/ 0 w 2011680"/>
              <a:gd name="connsiteY0" fmla="*/ 1598 h 2826771"/>
              <a:gd name="connsiteX1" fmla="*/ 646257 w 2011680"/>
              <a:gd name="connsiteY1" fmla="*/ 0 h 2826771"/>
              <a:gd name="connsiteX2" fmla="*/ 1012017 w 2011680"/>
              <a:gd name="connsiteY2" fmla="*/ 335280 h 2826771"/>
              <a:gd name="connsiteX3" fmla="*/ 1358727 w 2011680"/>
              <a:gd name="connsiteY3" fmla="*/ 0 h 2826771"/>
              <a:gd name="connsiteX4" fmla="*/ 2011680 w 2011680"/>
              <a:gd name="connsiteY4" fmla="*/ 1598 h 2826771"/>
              <a:gd name="connsiteX5" fmla="*/ 2011680 w 2011680"/>
              <a:gd name="connsiteY5" fmla="*/ 2826771 h 2826771"/>
              <a:gd name="connsiteX6" fmla="*/ 0 w 2011680"/>
              <a:gd name="connsiteY6" fmla="*/ 2826771 h 2826771"/>
              <a:gd name="connsiteX7" fmla="*/ 0 w 2011680"/>
              <a:gd name="connsiteY7" fmla="*/ 1598 h 2826771"/>
              <a:gd name="connsiteX0" fmla="*/ 0 w 2011680"/>
              <a:gd name="connsiteY0" fmla="*/ 1598 h 2826771"/>
              <a:gd name="connsiteX1" fmla="*/ 646257 w 2011680"/>
              <a:gd name="connsiteY1" fmla="*/ 0 h 2826771"/>
              <a:gd name="connsiteX2" fmla="*/ 1012017 w 2011680"/>
              <a:gd name="connsiteY2" fmla="*/ 335280 h 2826771"/>
              <a:gd name="connsiteX3" fmla="*/ 1358727 w 2011680"/>
              <a:gd name="connsiteY3" fmla="*/ 0 h 2826771"/>
              <a:gd name="connsiteX4" fmla="*/ 2011680 w 2011680"/>
              <a:gd name="connsiteY4" fmla="*/ 1598 h 2826771"/>
              <a:gd name="connsiteX5" fmla="*/ 2011680 w 2011680"/>
              <a:gd name="connsiteY5" fmla="*/ 2826771 h 2826771"/>
              <a:gd name="connsiteX6" fmla="*/ 0 w 2011680"/>
              <a:gd name="connsiteY6" fmla="*/ 2826771 h 2826771"/>
              <a:gd name="connsiteX7" fmla="*/ 0 w 2011680"/>
              <a:gd name="connsiteY7" fmla="*/ 1598 h 2826771"/>
              <a:gd name="connsiteX0" fmla="*/ 0 w 2011680"/>
              <a:gd name="connsiteY0" fmla="*/ 1598 h 2826771"/>
              <a:gd name="connsiteX1" fmla="*/ 646257 w 2011680"/>
              <a:gd name="connsiteY1" fmla="*/ 0 h 2826771"/>
              <a:gd name="connsiteX2" fmla="*/ 1012017 w 2011680"/>
              <a:gd name="connsiteY2" fmla="*/ 335280 h 2826771"/>
              <a:gd name="connsiteX3" fmla="*/ 1358727 w 2011680"/>
              <a:gd name="connsiteY3" fmla="*/ 0 h 2826771"/>
              <a:gd name="connsiteX4" fmla="*/ 2011680 w 2011680"/>
              <a:gd name="connsiteY4" fmla="*/ 1598 h 2826771"/>
              <a:gd name="connsiteX5" fmla="*/ 2011680 w 2011680"/>
              <a:gd name="connsiteY5" fmla="*/ 2826771 h 2826771"/>
              <a:gd name="connsiteX6" fmla="*/ 0 w 2011680"/>
              <a:gd name="connsiteY6" fmla="*/ 2826771 h 2826771"/>
              <a:gd name="connsiteX7" fmla="*/ 0 w 2011680"/>
              <a:gd name="connsiteY7" fmla="*/ 1598 h 2826771"/>
              <a:gd name="connsiteX0" fmla="*/ 0 w 2011680"/>
              <a:gd name="connsiteY0" fmla="*/ 1598 h 2826771"/>
              <a:gd name="connsiteX1" fmla="*/ 646257 w 2011680"/>
              <a:gd name="connsiteY1" fmla="*/ 0 h 2826771"/>
              <a:gd name="connsiteX2" fmla="*/ 1012017 w 2011680"/>
              <a:gd name="connsiteY2" fmla="*/ 335280 h 2826771"/>
              <a:gd name="connsiteX3" fmla="*/ 1358727 w 2011680"/>
              <a:gd name="connsiteY3" fmla="*/ 0 h 2826771"/>
              <a:gd name="connsiteX4" fmla="*/ 2011680 w 2011680"/>
              <a:gd name="connsiteY4" fmla="*/ 1598 h 2826771"/>
              <a:gd name="connsiteX5" fmla="*/ 2011680 w 2011680"/>
              <a:gd name="connsiteY5" fmla="*/ 2826771 h 2826771"/>
              <a:gd name="connsiteX6" fmla="*/ 0 w 2011680"/>
              <a:gd name="connsiteY6" fmla="*/ 2826771 h 2826771"/>
              <a:gd name="connsiteX7" fmla="*/ 0 w 2011680"/>
              <a:gd name="connsiteY7" fmla="*/ 1598 h 2826771"/>
              <a:gd name="connsiteX0" fmla="*/ 0 w 2011680"/>
              <a:gd name="connsiteY0" fmla="*/ 1598 h 2826771"/>
              <a:gd name="connsiteX1" fmla="*/ 646257 w 2011680"/>
              <a:gd name="connsiteY1" fmla="*/ 0 h 2826771"/>
              <a:gd name="connsiteX2" fmla="*/ 1012017 w 2011680"/>
              <a:gd name="connsiteY2" fmla="*/ 335280 h 2826771"/>
              <a:gd name="connsiteX3" fmla="*/ 1358727 w 2011680"/>
              <a:gd name="connsiteY3" fmla="*/ 0 h 2826771"/>
              <a:gd name="connsiteX4" fmla="*/ 2011680 w 2011680"/>
              <a:gd name="connsiteY4" fmla="*/ 1598 h 2826771"/>
              <a:gd name="connsiteX5" fmla="*/ 2011680 w 2011680"/>
              <a:gd name="connsiteY5" fmla="*/ 2826771 h 2826771"/>
              <a:gd name="connsiteX6" fmla="*/ 0 w 2011680"/>
              <a:gd name="connsiteY6" fmla="*/ 2826771 h 2826771"/>
              <a:gd name="connsiteX7" fmla="*/ 0 w 2011680"/>
              <a:gd name="connsiteY7" fmla="*/ 1598 h 2826771"/>
              <a:gd name="connsiteX0" fmla="*/ 0 w 2011680"/>
              <a:gd name="connsiteY0" fmla="*/ 1598 h 2826771"/>
              <a:gd name="connsiteX1" fmla="*/ 646257 w 2011680"/>
              <a:gd name="connsiteY1" fmla="*/ 0 h 2826771"/>
              <a:gd name="connsiteX2" fmla="*/ 1012017 w 2011680"/>
              <a:gd name="connsiteY2" fmla="*/ 335280 h 2826771"/>
              <a:gd name="connsiteX3" fmla="*/ 1358727 w 2011680"/>
              <a:gd name="connsiteY3" fmla="*/ 0 h 2826771"/>
              <a:gd name="connsiteX4" fmla="*/ 2011680 w 2011680"/>
              <a:gd name="connsiteY4" fmla="*/ 1598 h 2826771"/>
              <a:gd name="connsiteX5" fmla="*/ 2011680 w 2011680"/>
              <a:gd name="connsiteY5" fmla="*/ 2826771 h 2826771"/>
              <a:gd name="connsiteX6" fmla="*/ 0 w 2011680"/>
              <a:gd name="connsiteY6" fmla="*/ 2826771 h 2826771"/>
              <a:gd name="connsiteX7" fmla="*/ 0 w 2011680"/>
              <a:gd name="connsiteY7" fmla="*/ 1598 h 2826771"/>
              <a:gd name="connsiteX0" fmla="*/ 0 w 2011680"/>
              <a:gd name="connsiteY0" fmla="*/ 1598 h 2826771"/>
              <a:gd name="connsiteX1" fmla="*/ 646257 w 2011680"/>
              <a:gd name="connsiteY1" fmla="*/ 0 h 2826771"/>
              <a:gd name="connsiteX2" fmla="*/ 1012017 w 2011680"/>
              <a:gd name="connsiteY2" fmla="*/ 335280 h 2826771"/>
              <a:gd name="connsiteX3" fmla="*/ 1358727 w 2011680"/>
              <a:gd name="connsiteY3" fmla="*/ 0 h 2826771"/>
              <a:gd name="connsiteX4" fmla="*/ 2011680 w 2011680"/>
              <a:gd name="connsiteY4" fmla="*/ 1598 h 2826771"/>
              <a:gd name="connsiteX5" fmla="*/ 2011680 w 2011680"/>
              <a:gd name="connsiteY5" fmla="*/ 2826771 h 2826771"/>
              <a:gd name="connsiteX6" fmla="*/ 0 w 2011680"/>
              <a:gd name="connsiteY6" fmla="*/ 2826771 h 2826771"/>
              <a:gd name="connsiteX7" fmla="*/ 0 w 2011680"/>
              <a:gd name="connsiteY7" fmla="*/ 1598 h 2826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1680" h="2826771">
                <a:moveTo>
                  <a:pt x="0" y="1598"/>
                </a:moveTo>
                <a:lnTo>
                  <a:pt x="646257" y="0"/>
                </a:lnTo>
                <a:cubicBezTo>
                  <a:pt x="699597" y="218440"/>
                  <a:pt x="783417" y="292100"/>
                  <a:pt x="1012017" y="335280"/>
                </a:cubicBezTo>
                <a:cubicBezTo>
                  <a:pt x="1289512" y="299720"/>
                  <a:pt x="1340312" y="106045"/>
                  <a:pt x="1358727" y="0"/>
                </a:cubicBezTo>
                <a:lnTo>
                  <a:pt x="2011680" y="1598"/>
                </a:lnTo>
                <a:lnTo>
                  <a:pt x="2011680" y="2826771"/>
                </a:lnTo>
                <a:lnTo>
                  <a:pt x="0" y="2826771"/>
                </a:lnTo>
                <a:lnTo>
                  <a:pt x="0" y="1598"/>
                </a:lnTo>
                <a:close/>
              </a:path>
            </a:pathLst>
          </a:custGeom>
          <a:noFill/>
          <a:ln w="12700">
            <a:solidFill>
              <a:schemeClr val="accent1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 cap="all" spc="0" baseline="0">
                <a:solidFill>
                  <a:schemeClr val="accent6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950ED98-B5D1-206C-403F-FA954F9D2C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5338" y="4064834"/>
            <a:ext cx="2011680" cy="15179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2EF54C35-5F8E-4E0A-AB4D-97E38121910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31058" y="4156758"/>
            <a:ext cx="1920240" cy="1371600"/>
          </a:xfrm>
          <a:noFill/>
          <a:ln>
            <a:noFill/>
          </a:ln>
        </p:spPr>
        <p:txBody>
          <a:bodyPr lIns="91440" rIns="91440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2485599-A799-0E8C-D368-451B9DE022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3545563" y="2373190"/>
            <a:ext cx="722376" cy="722376"/>
          </a:xfrm>
          <a:prstGeom prst="ellipse">
            <a:avLst/>
          </a:prstGeom>
          <a:noFill/>
          <a:ln w="254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Picture Placeholder 62">
            <a:extLst>
              <a:ext uri="{FF2B5EF4-FFF2-40B4-BE49-F238E27FC236}">
                <a16:creationId xmlns:a16="http://schemas.microsoft.com/office/drawing/2014/main" id="{05E8E8EF-4954-870B-04E5-82BC660A6738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3554707" y="2379412"/>
            <a:ext cx="704088" cy="704088"/>
          </a:xfrm>
          <a:prstGeom prst="ellipse">
            <a:avLst/>
          </a:prstGeom>
          <a:solidFill>
            <a:schemeClr val="accent3"/>
          </a:solidFill>
        </p:spPr>
        <p:txBody>
          <a:bodyPr lIns="0" tIns="0" rIns="0" bIns="0" anchor="t" anchorCtr="0"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9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47" name="Text Placeholder 4">
            <a:extLst>
              <a:ext uri="{FF2B5EF4-FFF2-40B4-BE49-F238E27FC236}">
                <a16:creationId xmlns:a16="http://schemas.microsoft.com/office/drawing/2014/main" id="{79F9AD31-B0C5-3563-C73A-8B6297FCFD1C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2900910" y="2756536"/>
            <a:ext cx="2011680" cy="2828676"/>
          </a:xfrm>
          <a:custGeom>
            <a:avLst/>
            <a:gdLst>
              <a:gd name="connsiteX0" fmla="*/ 0 w 2011680"/>
              <a:gd name="connsiteY0" fmla="*/ 0 h 2825173"/>
              <a:gd name="connsiteX1" fmla="*/ 2011680 w 2011680"/>
              <a:gd name="connsiteY1" fmla="*/ 0 h 2825173"/>
              <a:gd name="connsiteX2" fmla="*/ 2011680 w 2011680"/>
              <a:gd name="connsiteY2" fmla="*/ 2825173 h 2825173"/>
              <a:gd name="connsiteX3" fmla="*/ 0 w 2011680"/>
              <a:gd name="connsiteY3" fmla="*/ 2825173 h 2825173"/>
              <a:gd name="connsiteX4" fmla="*/ 0 w 2011680"/>
              <a:gd name="connsiteY4" fmla="*/ 0 h 2825173"/>
              <a:gd name="connsiteX0" fmla="*/ 0 w 2011680"/>
              <a:gd name="connsiteY0" fmla="*/ 4646 h 2829819"/>
              <a:gd name="connsiteX1" fmla="*/ 994434 w 2011680"/>
              <a:gd name="connsiteY1" fmla="*/ 0 h 2829819"/>
              <a:gd name="connsiteX2" fmla="*/ 2011680 w 2011680"/>
              <a:gd name="connsiteY2" fmla="*/ 4646 h 2829819"/>
              <a:gd name="connsiteX3" fmla="*/ 2011680 w 2011680"/>
              <a:gd name="connsiteY3" fmla="*/ 2829819 h 2829819"/>
              <a:gd name="connsiteX4" fmla="*/ 0 w 2011680"/>
              <a:gd name="connsiteY4" fmla="*/ 2829819 h 2829819"/>
              <a:gd name="connsiteX5" fmla="*/ 0 w 2011680"/>
              <a:gd name="connsiteY5" fmla="*/ 4646 h 2829819"/>
              <a:gd name="connsiteX0" fmla="*/ 0 w 2011680"/>
              <a:gd name="connsiteY0" fmla="*/ 4646 h 2829819"/>
              <a:gd name="connsiteX1" fmla="*/ 994434 w 2011680"/>
              <a:gd name="connsiteY1" fmla="*/ 0 h 2829819"/>
              <a:gd name="connsiteX2" fmla="*/ 2011680 w 2011680"/>
              <a:gd name="connsiteY2" fmla="*/ 4646 h 2829819"/>
              <a:gd name="connsiteX3" fmla="*/ 2011680 w 2011680"/>
              <a:gd name="connsiteY3" fmla="*/ 2829819 h 2829819"/>
              <a:gd name="connsiteX4" fmla="*/ 0 w 2011680"/>
              <a:gd name="connsiteY4" fmla="*/ 2829819 h 2829819"/>
              <a:gd name="connsiteX5" fmla="*/ 0 w 2011680"/>
              <a:gd name="connsiteY5" fmla="*/ 4646 h 2829819"/>
              <a:gd name="connsiteX0" fmla="*/ 0 w 2011680"/>
              <a:gd name="connsiteY0" fmla="*/ 4646 h 2829819"/>
              <a:gd name="connsiteX1" fmla="*/ 994434 w 2011680"/>
              <a:gd name="connsiteY1" fmla="*/ 0 h 2829819"/>
              <a:gd name="connsiteX2" fmla="*/ 2011680 w 2011680"/>
              <a:gd name="connsiteY2" fmla="*/ 4646 h 2829819"/>
              <a:gd name="connsiteX3" fmla="*/ 2011680 w 2011680"/>
              <a:gd name="connsiteY3" fmla="*/ 2829819 h 2829819"/>
              <a:gd name="connsiteX4" fmla="*/ 0 w 2011680"/>
              <a:gd name="connsiteY4" fmla="*/ 2829819 h 2829819"/>
              <a:gd name="connsiteX5" fmla="*/ 0 w 2011680"/>
              <a:gd name="connsiteY5" fmla="*/ 4646 h 2829819"/>
              <a:gd name="connsiteX0" fmla="*/ 0 w 2011680"/>
              <a:gd name="connsiteY0" fmla="*/ 4646 h 2829819"/>
              <a:gd name="connsiteX1" fmla="*/ 994434 w 2011680"/>
              <a:gd name="connsiteY1" fmla="*/ 0 h 2829819"/>
              <a:gd name="connsiteX2" fmla="*/ 1362480 w 2011680"/>
              <a:gd name="connsiteY2" fmla="*/ 3048 h 2829819"/>
              <a:gd name="connsiteX3" fmla="*/ 2011680 w 2011680"/>
              <a:gd name="connsiteY3" fmla="*/ 4646 h 2829819"/>
              <a:gd name="connsiteX4" fmla="*/ 2011680 w 2011680"/>
              <a:gd name="connsiteY4" fmla="*/ 2829819 h 2829819"/>
              <a:gd name="connsiteX5" fmla="*/ 0 w 2011680"/>
              <a:gd name="connsiteY5" fmla="*/ 2829819 h 2829819"/>
              <a:gd name="connsiteX6" fmla="*/ 0 w 2011680"/>
              <a:gd name="connsiteY6" fmla="*/ 4646 h 2829819"/>
              <a:gd name="connsiteX0" fmla="*/ 0 w 2011680"/>
              <a:gd name="connsiteY0" fmla="*/ 4646 h 2829819"/>
              <a:gd name="connsiteX1" fmla="*/ 651915 w 2011680"/>
              <a:gd name="connsiteY1" fmla="*/ 1143 h 2829819"/>
              <a:gd name="connsiteX2" fmla="*/ 994434 w 2011680"/>
              <a:gd name="connsiteY2" fmla="*/ 0 h 2829819"/>
              <a:gd name="connsiteX3" fmla="*/ 1362480 w 2011680"/>
              <a:gd name="connsiteY3" fmla="*/ 3048 h 2829819"/>
              <a:gd name="connsiteX4" fmla="*/ 2011680 w 2011680"/>
              <a:gd name="connsiteY4" fmla="*/ 4646 h 2829819"/>
              <a:gd name="connsiteX5" fmla="*/ 2011680 w 2011680"/>
              <a:gd name="connsiteY5" fmla="*/ 2829819 h 2829819"/>
              <a:gd name="connsiteX6" fmla="*/ 0 w 2011680"/>
              <a:gd name="connsiteY6" fmla="*/ 2829819 h 2829819"/>
              <a:gd name="connsiteX7" fmla="*/ 0 w 2011680"/>
              <a:gd name="connsiteY7" fmla="*/ 4646 h 2829819"/>
              <a:gd name="connsiteX0" fmla="*/ 0 w 2011680"/>
              <a:gd name="connsiteY0" fmla="*/ 3503 h 2828676"/>
              <a:gd name="connsiteX1" fmla="*/ 651915 w 2011680"/>
              <a:gd name="connsiteY1" fmla="*/ 0 h 2828676"/>
              <a:gd name="connsiteX2" fmla="*/ 1005864 w 2011680"/>
              <a:gd name="connsiteY2" fmla="*/ 336042 h 2828676"/>
              <a:gd name="connsiteX3" fmla="*/ 1362480 w 2011680"/>
              <a:gd name="connsiteY3" fmla="*/ 1905 h 2828676"/>
              <a:gd name="connsiteX4" fmla="*/ 2011680 w 2011680"/>
              <a:gd name="connsiteY4" fmla="*/ 3503 h 2828676"/>
              <a:gd name="connsiteX5" fmla="*/ 2011680 w 2011680"/>
              <a:gd name="connsiteY5" fmla="*/ 2828676 h 2828676"/>
              <a:gd name="connsiteX6" fmla="*/ 0 w 2011680"/>
              <a:gd name="connsiteY6" fmla="*/ 2828676 h 2828676"/>
              <a:gd name="connsiteX7" fmla="*/ 0 w 2011680"/>
              <a:gd name="connsiteY7" fmla="*/ 3503 h 2828676"/>
              <a:gd name="connsiteX0" fmla="*/ 0 w 2011680"/>
              <a:gd name="connsiteY0" fmla="*/ 3503 h 2828676"/>
              <a:gd name="connsiteX1" fmla="*/ 651915 w 2011680"/>
              <a:gd name="connsiteY1" fmla="*/ 0 h 2828676"/>
              <a:gd name="connsiteX2" fmla="*/ 1005864 w 2011680"/>
              <a:gd name="connsiteY2" fmla="*/ 336042 h 2828676"/>
              <a:gd name="connsiteX3" fmla="*/ 1362480 w 2011680"/>
              <a:gd name="connsiteY3" fmla="*/ 1905 h 2828676"/>
              <a:gd name="connsiteX4" fmla="*/ 2011680 w 2011680"/>
              <a:gd name="connsiteY4" fmla="*/ 3503 h 2828676"/>
              <a:gd name="connsiteX5" fmla="*/ 2011680 w 2011680"/>
              <a:gd name="connsiteY5" fmla="*/ 2828676 h 2828676"/>
              <a:gd name="connsiteX6" fmla="*/ 0 w 2011680"/>
              <a:gd name="connsiteY6" fmla="*/ 2828676 h 2828676"/>
              <a:gd name="connsiteX7" fmla="*/ 0 w 2011680"/>
              <a:gd name="connsiteY7" fmla="*/ 3503 h 2828676"/>
              <a:gd name="connsiteX0" fmla="*/ 0 w 2011680"/>
              <a:gd name="connsiteY0" fmla="*/ 3503 h 2828676"/>
              <a:gd name="connsiteX1" fmla="*/ 651915 w 2011680"/>
              <a:gd name="connsiteY1" fmla="*/ 0 h 2828676"/>
              <a:gd name="connsiteX2" fmla="*/ 1005864 w 2011680"/>
              <a:gd name="connsiteY2" fmla="*/ 336042 h 2828676"/>
              <a:gd name="connsiteX3" fmla="*/ 1362480 w 2011680"/>
              <a:gd name="connsiteY3" fmla="*/ 1905 h 2828676"/>
              <a:gd name="connsiteX4" fmla="*/ 2011680 w 2011680"/>
              <a:gd name="connsiteY4" fmla="*/ 3503 h 2828676"/>
              <a:gd name="connsiteX5" fmla="*/ 2011680 w 2011680"/>
              <a:gd name="connsiteY5" fmla="*/ 2828676 h 2828676"/>
              <a:gd name="connsiteX6" fmla="*/ 0 w 2011680"/>
              <a:gd name="connsiteY6" fmla="*/ 2828676 h 2828676"/>
              <a:gd name="connsiteX7" fmla="*/ 0 w 2011680"/>
              <a:gd name="connsiteY7" fmla="*/ 3503 h 2828676"/>
              <a:gd name="connsiteX0" fmla="*/ 0 w 2011680"/>
              <a:gd name="connsiteY0" fmla="*/ 3503 h 2828676"/>
              <a:gd name="connsiteX1" fmla="*/ 651915 w 2011680"/>
              <a:gd name="connsiteY1" fmla="*/ 0 h 2828676"/>
              <a:gd name="connsiteX2" fmla="*/ 1005864 w 2011680"/>
              <a:gd name="connsiteY2" fmla="*/ 336042 h 2828676"/>
              <a:gd name="connsiteX3" fmla="*/ 1362480 w 2011680"/>
              <a:gd name="connsiteY3" fmla="*/ 1905 h 2828676"/>
              <a:gd name="connsiteX4" fmla="*/ 2011680 w 2011680"/>
              <a:gd name="connsiteY4" fmla="*/ 3503 h 2828676"/>
              <a:gd name="connsiteX5" fmla="*/ 2011680 w 2011680"/>
              <a:gd name="connsiteY5" fmla="*/ 2828676 h 2828676"/>
              <a:gd name="connsiteX6" fmla="*/ 0 w 2011680"/>
              <a:gd name="connsiteY6" fmla="*/ 2828676 h 2828676"/>
              <a:gd name="connsiteX7" fmla="*/ 0 w 2011680"/>
              <a:gd name="connsiteY7" fmla="*/ 3503 h 2828676"/>
              <a:gd name="connsiteX0" fmla="*/ 0 w 2011680"/>
              <a:gd name="connsiteY0" fmla="*/ 3503 h 2828676"/>
              <a:gd name="connsiteX1" fmla="*/ 651915 w 2011680"/>
              <a:gd name="connsiteY1" fmla="*/ 0 h 2828676"/>
              <a:gd name="connsiteX2" fmla="*/ 1005864 w 2011680"/>
              <a:gd name="connsiteY2" fmla="*/ 336042 h 2828676"/>
              <a:gd name="connsiteX3" fmla="*/ 1362480 w 2011680"/>
              <a:gd name="connsiteY3" fmla="*/ 1905 h 2828676"/>
              <a:gd name="connsiteX4" fmla="*/ 2011680 w 2011680"/>
              <a:gd name="connsiteY4" fmla="*/ 3503 h 2828676"/>
              <a:gd name="connsiteX5" fmla="*/ 2011680 w 2011680"/>
              <a:gd name="connsiteY5" fmla="*/ 2828676 h 2828676"/>
              <a:gd name="connsiteX6" fmla="*/ 0 w 2011680"/>
              <a:gd name="connsiteY6" fmla="*/ 2828676 h 2828676"/>
              <a:gd name="connsiteX7" fmla="*/ 0 w 2011680"/>
              <a:gd name="connsiteY7" fmla="*/ 3503 h 2828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1680" h="2828676">
                <a:moveTo>
                  <a:pt x="0" y="3503"/>
                </a:moveTo>
                <a:lnTo>
                  <a:pt x="651915" y="0"/>
                </a:lnTo>
                <a:cubicBezTo>
                  <a:pt x="665123" y="83439"/>
                  <a:pt x="720241" y="317373"/>
                  <a:pt x="1005864" y="336042"/>
                </a:cubicBezTo>
                <a:cubicBezTo>
                  <a:pt x="1248561" y="340868"/>
                  <a:pt x="1359813" y="80899"/>
                  <a:pt x="1362480" y="1905"/>
                </a:cubicBezTo>
                <a:lnTo>
                  <a:pt x="2011680" y="3503"/>
                </a:lnTo>
                <a:lnTo>
                  <a:pt x="2011680" y="2828676"/>
                </a:lnTo>
                <a:lnTo>
                  <a:pt x="0" y="2828676"/>
                </a:lnTo>
                <a:lnTo>
                  <a:pt x="0" y="3503"/>
                </a:lnTo>
                <a:close/>
              </a:path>
            </a:pathLst>
          </a:custGeom>
          <a:noFill/>
          <a:ln w="12700">
            <a:solidFill>
              <a:schemeClr val="accent3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 cap="all" spc="0" baseline="0">
                <a:solidFill>
                  <a:schemeClr val="accent6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E8643CE-01D9-3E5E-15F6-20689F775F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900911" y="4064834"/>
            <a:ext cx="2011680" cy="151790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 Placeholder 51">
            <a:extLst>
              <a:ext uri="{FF2B5EF4-FFF2-40B4-BE49-F238E27FC236}">
                <a16:creationId xmlns:a16="http://schemas.microsoft.com/office/drawing/2014/main" id="{75981CD1-EA26-D1CF-F19E-B58C16BA8A6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946630" y="4156758"/>
            <a:ext cx="1920240" cy="1371600"/>
          </a:xfrm>
          <a:noFill/>
          <a:ln>
            <a:noFill/>
          </a:ln>
        </p:spPr>
        <p:txBody>
          <a:bodyPr lIns="91440" rIns="91440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44D3449-0EF5-D439-CC36-5C761D35D4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761135" y="2373190"/>
            <a:ext cx="722376" cy="722376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Picture Placeholder 62">
            <a:extLst>
              <a:ext uri="{FF2B5EF4-FFF2-40B4-BE49-F238E27FC236}">
                <a16:creationId xmlns:a16="http://schemas.microsoft.com/office/drawing/2014/main" id="{4AD0C8C9-DB5A-6DC8-2729-A21F1A5CF174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5770280" y="2379412"/>
            <a:ext cx="704088" cy="7040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t" anchorCtr="0"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9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48" name="Text Placeholder 4">
            <a:extLst>
              <a:ext uri="{FF2B5EF4-FFF2-40B4-BE49-F238E27FC236}">
                <a16:creationId xmlns:a16="http://schemas.microsoft.com/office/drawing/2014/main" id="{3A09BBD1-5CBC-B0EF-71C0-054FCB989BC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16484" y="2756535"/>
            <a:ext cx="2011680" cy="2828676"/>
          </a:xfrm>
          <a:custGeom>
            <a:avLst/>
            <a:gdLst>
              <a:gd name="connsiteX0" fmla="*/ 0 w 2011680"/>
              <a:gd name="connsiteY0" fmla="*/ 0 h 2825173"/>
              <a:gd name="connsiteX1" fmla="*/ 2011680 w 2011680"/>
              <a:gd name="connsiteY1" fmla="*/ 0 h 2825173"/>
              <a:gd name="connsiteX2" fmla="*/ 2011680 w 2011680"/>
              <a:gd name="connsiteY2" fmla="*/ 2825173 h 2825173"/>
              <a:gd name="connsiteX3" fmla="*/ 0 w 2011680"/>
              <a:gd name="connsiteY3" fmla="*/ 2825173 h 2825173"/>
              <a:gd name="connsiteX4" fmla="*/ 0 w 2011680"/>
              <a:gd name="connsiteY4" fmla="*/ 0 h 2825173"/>
              <a:gd name="connsiteX0" fmla="*/ 0 w 2011680"/>
              <a:gd name="connsiteY0" fmla="*/ 1598 h 2826771"/>
              <a:gd name="connsiteX1" fmla="*/ 649951 w 2011680"/>
              <a:gd name="connsiteY1" fmla="*/ 0 h 2826771"/>
              <a:gd name="connsiteX2" fmla="*/ 2011680 w 2011680"/>
              <a:gd name="connsiteY2" fmla="*/ 1598 h 2826771"/>
              <a:gd name="connsiteX3" fmla="*/ 2011680 w 2011680"/>
              <a:gd name="connsiteY3" fmla="*/ 2826771 h 2826771"/>
              <a:gd name="connsiteX4" fmla="*/ 0 w 2011680"/>
              <a:gd name="connsiteY4" fmla="*/ 2826771 h 2826771"/>
              <a:gd name="connsiteX5" fmla="*/ 0 w 2011680"/>
              <a:gd name="connsiteY5" fmla="*/ 1598 h 2826771"/>
              <a:gd name="connsiteX0" fmla="*/ 0 w 2011680"/>
              <a:gd name="connsiteY0" fmla="*/ 3503 h 2828676"/>
              <a:gd name="connsiteX1" fmla="*/ 649951 w 2011680"/>
              <a:gd name="connsiteY1" fmla="*/ 1905 h 2828676"/>
              <a:gd name="connsiteX2" fmla="*/ 1358611 w 2011680"/>
              <a:gd name="connsiteY2" fmla="*/ 0 h 2828676"/>
              <a:gd name="connsiteX3" fmla="*/ 2011680 w 2011680"/>
              <a:gd name="connsiteY3" fmla="*/ 3503 h 2828676"/>
              <a:gd name="connsiteX4" fmla="*/ 2011680 w 2011680"/>
              <a:gd name="connsiteY4" fmla="*/ 2828676 h 2828676"/>
              <a:gd name="connsiteX5" fmla="*/ 0 w 2011680"/>
              <a:gd name="connsiteY5" fmla="*/ 2828676 h 2828676"/>
              <a:gd name="connsiteX6" fmla="*/ 0 w 2011680"/>
              <a:gd name="connsiteY6" fmla="*/ 3503 h 2828676"/>
              <a:gd name="connsiteX0" fmla="*/ 0 w 2011680"/>
              <a:gd name="connsiteY0" fmla="*/ 3503 h 2828676"/>
              <a:gd name="connsiteX1" fmla="*/ 649951 w 2011680"/>
              <a:gd name="connsiteY1" fmla="*/ 1905 h 2828676"/>
              <a:gd name="connsiteX2" fmla="*/ 1006186 w 2011680"/>
              <a:gd name="connsiteY2" fmla="*/ 0 h 2828676"/>
              <a:gd name="connsiteX3" fmla="*/ 1358611 w 2011680"/>
              <a:gd name="connsiteY3" fmla="*/ 0 h 2828676"/>
              <a:gd name="connsiteX4" fmla="*/ 2011680 w 2011680"/>
              <a:gd name="connsiteY4" fmla="*/ 3503 h 2828676"/>
              <a:gd name="connsiteX5" fmla="*/ 2011680 w 2011680"/>
              <a:gd name="connsiteY5" fmla="*/ 2828676 h 2828676"/>
              <a:gd name="connsiteX6" fmla="*/ 0 w 2011680"/>
              <a:gd name="connsiteY6" fmla="*/ 2828676 h 2828676"/>
              <a:gd name="connsiteX7" fmla="*/ 0 w 2011680"/>
              <a:gd name="connsiteY7" fmla="*/ 3503 h 2828676"/>
              <a:gd name="connsiteX0" fmla="*/ 0 w 2011680"/>
              <a:gd name="connsiteY0" fmla="*/ 3503 h 2828676"/>
              <a:gd name="connsiteX1" fmla="*/ 649951 w 2011680"/>
              <a:gd name="connsiteY1" fmla="*/ 1905 h 2828676"/>
              <a:gd name="connsiteX2" fmla="*/ 1009996 w 2011680"/>
              <a:gd name="connsiteY2" fmla="*/ 333375 h 2828676"/>
              <a:gd name="connsiteX3" fmla="*/ 1358611 w 2011680"/>
              <a:gd name="connsiteY3" fmla="*/ 0 h 2828676"/>
              <a:gd name="connsiteX4" fmla="*/ 2011680 w 2011680"/>
              <a:gd name="connsiteY4" fmla="*/ 3503 h 2828676"/>
              <a:gd name="connsiteX5" fmla="*/ 2011680 w 2011680"/>
              <a:gd name="connsiteY5" fmla="*/ 2828676 h 2828676"/>
              <a:gd name="connsiteX6" fmla="*/ 0 w 2011680"/>
              <a:gd name="connsiteY6" fmla="*/ 2828676 h 2828676"/>
              <a:gd name="connsiteX7" fmla="*/ 0 w 2011680"/>
              <a:gd name="connsiteY7" fmla="*/ 3503 h 2828676"/>
              <a:gd name="connsiteX0" fmla="*/ 0 w 2011680"/>
              <a:gd name="connsiteY0" fmla="*/ 3503 h 2828676"/>
              <a:gd name="connsiteX1" fmla="*/ 649951 w 2011680"/>
              <a:gd name="connsiteY1" fmla="*/ 1905 h 2828676"/>
              <a:gd name="connsiteX2" fmla="*/ 1009996 w 2011680"/>
              <a:gd name="connsiteY2" fmla="*/ 333375 h 2828676"/>
              <a:gd name="connsiteX3" fmla="*/ 1358611 w 2011680"/>
              <a:gd name="connsiteY3" fmla="*/ 0 h 2828676"/>
              <a:gd name="connsiteX4" fmla="*/ 2011680 w 2011680"/>
              <a:gd name="connsiteY4" fmla="*/ 3503 h 2828676"/>
              <a:gd name="connsiteX5" fmla="*/ 2011680 w 2011680"/>
              <a:gd name="connsiteY5" fmla="*/ 2828676 h 2828676"/>
              <a:gd name="connsiteX6" fmla="*/ 0 w 2011680"/>
              <a:gd name="connsiteY6" fmla="*/ 2828676 h 2828676"/>
              <a:gd name="connsiteX7" fmla="*/ 0 w 2011680"/>
              <a:gd name="connsiteY7" fmla="*/ 3503 h 2828676"/>
              <a:gd name="connsiteX0" fmla="*/ 0 w 2011680"/>
              <a:gd name="connsiteY0" fmla="*/ 3503 h 2828676"/>
              <a:gd name="connsiteX1" fmla="*/ 649951 w 2011680"/>
              <a:gd name="connsiteY1" fmla="*/ 1905 h 2828676"/>
              <a:gd name="connsiteX2" fmla="*/ 1009996 w 2011680"/>
              <a:gd name="connsiteY2" fmla="*/ 333375 h 2828676"/>
              <a:gd name="connsiteX3" fmla="*/ 1358611 w 2011680"/>
              <a:gd name="connsiteY3" fmla="*/ 0 h 2828676"/>
              <a:gd name="connsiteX4" fmla="*/ 2011680 w 2011680"/>
              <a:gd name="connsiteY4" fmla="*/ 3503 h 2828676"/>
              <a:gd name="connsiteX5" fmla="*/ 2011680 w 2011680"/>
              <a:gd name="connsiteY5" fmla="*/ 2828676 h 2828676"/>
              <a:gd name="connsiteX6" fmla="*/ 0 w 2011680"/>
              <a:gd name="connsiteY6" fmla="*/ 2828676 h 2828676"/>
              <a:gd name="connsiteX7" fmla="*/ 0 w 2011680"/>
              <a:gd name="connsiteY7" fmla="*/ 3503 h 2828676"/>
              <a:gd name="connsiteX0" fmla="*/ 0 w 2011680"/>
              <a:gd name="connsiteY0" fmla="*/ 3503 h 2828676"/>
              <a:gd name="connsiteX1" fmla="*/ 649951 w 2011680"/>
              <a:gd name="connsiteY1" fmla="*/ 1905 h 2828676"/>
              <a:gd name="connsiteX2" fmla="*/ 1009996 w 2011680"/>
              <a:gd name="connsiteY2" fmla="*/ 333375 h 2828676"/>
              <a:gd name="connsiteX3" fmla="*/ 1358611 w 2011680"/>
              <a:gd name="connsiteY3" fmla="*/ 0 h 2828676"/>
              <a:gd name="connsiteX4" fmla="*/ 2011680 w 2011680"/>
              <a:gd name="connsiteY4" fmla="*/ 3503 h 2828676"/>
              <a:gd name="connsiteX5" fmla="*/ 2011680 w 2011680"/>
              <a:gd name="connsiteY5" fmla="*/ 2828676 h 2828676"/>
              <a:gd name="connsiteX6" fmla="*/ 0 w 2011680"/>
              <a:gd name="connsiteY6" fmla="*/ 2828676 h 2828676"/>
              <a:gd name="connsiteX7" fmla="*/ 0 w 2011680"/>
              <a:gd name="connsiteY7" fmla="*/ 3503 h 2828676"/>
              <a:gd name="connsiteX0" fmla="*/ 0 w 2011680"/>
              <a:gd name="connsiteY0" fmla="*/ 3503 h 2828676"/>
              <a:gd name="connsiteX1" fmla="*/ 649951 w 2011680"/>
              <a:gd name="connsiteY1" fmla="*/ 1905 h 2828676"/>
              <a:gd name="connsiteX2" fmla="*/ 1009996 w 2011680"/>
              <a:gd name="connsiteY2" fmla="*/ 333375 h 2828676"/>
              <a:gd name="connsiteX3" fmla="*/ 1358611 w 2011680"/>
              <a:gd name="connsiteY3" fmla="*/ 0 h 2828676"/>
              <a:gd name="connsiteX4" fmla="*/ 2011680 w 2011680"/>
              <a:gd name="connsiteY4" fmla="*/ 3503 h 2828676"/>
              <a:gd name="connsiteX5" fmla="*/ 2011680 w 2011680"/>
              <a:gd name="connsiteY5" fmla="*/ 2828676 h 2828676"/>
              <a:gd name="connsiteX6" fmla="*/ 0 w 2011680"/>
              <a:gd name="connsiteY6" fmla="*/ 2828676 h 2828676"/>
              <a:gd name="connsiteX7" fmla="*/ 0 w 2011680"/>
              <a:gd name="connsiteY7" fmla="*/ 3503 h 2828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1680" h="2828676">
                <a:moveTo>
                  <a:pt x="0" y="3503"/>
                </a:moveTo>
                <a:lnTo>
                  <a:pt x="649951" y="1905"/>
                </a:lnTo>
                <a:cubicBezTo>
                  <a:pt x="676621" y="123825"/>
                  <a:pt x="743296" y="316230"/>
                  <a:pt x="1009996" y="333375"/>
                </a:cubicBezTo>
                <a:cubicBezTo>
                  <a:pt x="1261456" y="319405"/>
                  <a:pt x="1349086" y="114935"/>
                  <a:pt x="1358611" y="0"/>
                </a:cubicBezTo>
                <a:lnTo>
                  <a:pt x="2011680" y="3503"/>
                </a:lnTo>
                <a:lnTo>
                  <a:pt x="2011680" y="2828676"/>
                </a:lnTo>
                <a:lnTo>
                  <a:pt x="0" y="2828676"/>
                </a:lnTo>
                <a:lnTo>
                  <a:pt x="0" y="3503"/>
                </a:lnTo>
                <a:close/>
              </a:path>
            </a:pathLst>
          </a:custGeom>
          <a:noFill/>
          <a:ln w="12700">
            <a:solidFill>
              <a:schemeClr val="accent1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 cap="all" spc="0" baseline="0">
                <a:solidFill>
                  <a:schemeClr val="accent6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AF82DDD-EDEC-7D87-F43A-113C5E4A4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16484" y="4064834"/>
            <a:ext cx="2011680" cy="15179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 Placeholder 51">
            <a:extLst>
              <a:ext uri="{FF2B5EF4-FFF2-40B4-BE49-F238E27FC236}">
                <a16:creationId xmlns:a16="http://schemas.microsoft.com/office/drawing/2014/main" id="{F02DE2DC-F65C-32A5-5821-89FB2F53C32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162204" y="4156758"/>
            <a:ext cx="1920240" cy="1371600"/>
          </a:xfrm>
          <a:noFill/>
          <a:ln>
            <a:noFill/>
          </a:ln>
        </p:spPr>
        <p:txBody>
          <a:bodyPr lIns="91440" rIns="91440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76F2D13-53B7-CE37-EA90-449A726B8A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7976707" y="2373190"/>
            <a:ext cx="722376" cy="722376"/>
          </a:xfrm>
          <a:prstGeom prst="ellipse">
            <a:avLst/>
          </a:prstGeom>
          <a:noFill/>
          <a:ln w="254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Picture Placeholder 62">
            <a:extLst>
              <a:ext uri="{FF2B5EF4-FFF2-40B4-BE49-F238E27FC236}">
                <a16:creationId xmlns:a16="http://schemas.microsoft.com/office/drawing/2014/main" id="{139354A0-F5DF-3AC5-5E8B-A41146C26F3C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7985853" y="2379412"/>
            <a:ext cx="704088" cy="704088"/>
          </a:xfrm>
          <a:prstGeom prst="ellipse">
            <a:avLst/>
          </a:prstGeom>
          <a:solidFill>
            <a:schemeClr val="accent3"/>
          </a:solidFill>
        </p:spPr>
        <p:txBody>
          <a:bodyPr lIns="0" tIns="0" rIns="0" bIns="0" anchor="t" anchorCtr="0"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9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49" name="Text Placeholder 4">
            <a:extLst>
              <a:ext uri="{FF2B5EF4-FFF2-40B4-BE49-F238E27FC236}">
                <a16:creationId xmlns:a16="http://schemas.microsoft.com/office/drawing/2014/main" id="{084A0326-A0B8-1723-B8BA-B015344F2DC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332057" y="2758440"/>
            <a:ext cx="2011680" cy="2826771"/>
          </a:xfrm>
          <a:custGeom>
            <a:avLst/>
            <a:gdLst>
              <a:gd name="connsiteX0" fmla="*/ 0 w 2011680"/>
              <a:gd name="connsiteY0" fmla="*/ 0 h 2825173"/>
              <a:gd name="connsiteX1" fmla="*/ 2011680 w 2011680"/>
              <a:gd name="connsiteY1" fmla="*/ 0 h 2825173"/>
              <a:gd name="connsiteX2" fmla="*/ 2011680 w 2011680"/>
              <a:gd name="connsiteY2" fmla="*/ 2825173 h 2825173"/>
              <a:gd name="connsiteX3" fmla="*/ 0 w 2011680"/>
              <a:gd name="connsiteY3" fmla="*/ 2825173 h 2825173"/>
              <a:gd name="connsiteX4" fmla="*/ 0 w 2011680"/>
              <a:gd name="connsiteY4" fmla="*/ 0 h 2825173"/>
              <a:gd name="connsiteX0" fmla="*/ 0 w 2011680"/>
              <a:gd name="connsiteY0" fmla="*/ 1598 h 2826771"/>
              <a:gd name="connsiteX1" fmla="*/ 651163 w 2011680"/>
              <a:gd name="connsiteY1" fmla="*/ 0 h 2826771"/>
              <a:gd name="connsiteX2" fmla="*/ 2011680 w 2011680"/>
              <a:gd name="connsiteY2" fmla="*/ 1598 h 2826771"/>
              <a:gd name="connsiteX3" fmla="*/ 2011680 w 2011680"/>
              <a:gd name="connsiteY3" fmla="*/ 2826771 h 2826771"/>
              <a:gd name="connsiteX4" fmla="*/ 0 w 2011680"/>
              <a:gd name="connsiteY4" fmla="*/ 2826771 h 2826771"/>
              <a:gd name="connsiteX5" fmla="*/ 0 w 2011680"/>
              <a:gd name="connsiteY5" fmla="*/ 1598 h 2826771"/>
              <a:gd name="connsiteX0" fmla="*/ 0 w 2011680"/>
              <a:gd name="connsiteY0" fmla="*/ 1598 h 2826771"/>
              <a:gd name="connsiteX1" fmla="*/ 651163 w 2011680"/>
              <a:gd name="connsiteY1" fmla="*/ 0 h 2826771"/>
              <a:gd name="connsiteX2" fmla="*/ 1357283 w 2011680"/>
              <a:gd name="connsiteY2" fmla="*/ 2540 h 2826771"/>
              <a:gd name="connsiteX3" fmla="*/ 2011680 w 2011680"/>
              <a:gd name="connsiteY3" fmla="*/ 1598 h 2826771"/>
              <a:gd name="connsiteX4" fmla="*/ 2011680 w 2011680"/>
              <a:gd name="connsiteY4" fmla="*/ 2826771 h 2826771"/>
              <a:gd name="connsiteX5" fmla="*/ 0 w 2011680"/>
              <a:gd name="connsiteY5" fmla="*/ 2826771 h 2826771"/>
              <a:gd name="connsiteX6" fmla="*/ 0 w 2011680"/>
              <a:gd name="connsiteY6" fmla="*/ 1598 h 2826771"/>
              <a:gd name="connsiteX0" fmla="*/ 0 w 2011680"/>
              <a:gd name="connsiteY0" fmla="*/ 1598 h 2826771"/>
              <a:gd name="connsiteX1" fmla="*/ 651163 w 2011680"/>
              <a:gd name="connsiteY1" fmla="*/ 0 h 2826771"/>
              <a:gd name="connsiteX2" fmla="*/ 1014383 w 2011680"/>
              <a:gd name="connsiteY2" fmla="*/ 330200 h 2826771"/>
              <a:gd name="connsiteX3" fmla="*/ 1357283 w 2011680"/>
              <a:gd name="connsiteY3" fmla="*/ 2540 h 2826771"/>
              <a:gd name="connsiteX4" fmla="*/ 2011680 w 2011680"/>
              <a:gd name="connsiteY4" fmla="*/ 1598 h 2826771"/>
              <a:gd name="connsiteX5" fmla="*/ 2011680 w 2011680"/>
              <a:gd name="connsiteY5" fmla="*/ 2826771 h 2826771"/>
              <a:gd name="connsiteX6" fmla="*/ 0 w 2011680"/>
              <a:gd name="connsiteY6" fmla="*/ 2826771 h 2826771"/>
              <a:gd name="connsiteX7" fmla="*/ 0 w 2011680"/>
              <a:gd name="connsiteY7" fmla="*/ 1598 h 2826771"/>
              <a:gd name="connsiteX0" fmla="*/ 0 w 2011680"/>
              <a:gd name="connsiteY0" fmla="*/ 1598 h 2826771"/>
              <a:gd name="connsiteX1" fmla="*/ 651163 w 2011680"/>
              <a:gd name="connsiteY1" fmla="*/ 0 h 2826771"/>
              <a:gd name="connsiteX2" fmla="*/ 1014383 w 2011680"/>
              <a:gd name="connsiteY2" fmla="*/ 330200 h 2826771"/>
              <a:gd name="connsiteX3" fmla="*/ 1357283 w 2011680"/>
              <a:gd name="connsiteY3" fmla="*/ 2540 h 2826771"/>
              <a:gd name="connsiteX4" fmla="*/ 2011680 w 2011680"/>
              <a:gd name="connsiteY4" fmla="*/ 1598 h 2826771"/>
              <a:gd name="connsiteX5" fmla="*/ 2011680 w 2011680"/>
              <a:gd name="connsiteY5" fmla="*/ 2826771 h 2826771"/>
              <a:gd name="connsiteX6" fmla="*/ 0 w 2011680"/>
              <a:gd name="connsiteY6" fmla="*/ 2826771 h 2826771"/>
              <a:gd name="connsiteX7" fmla="*/ 0 w 2011680"/>
              <a:gd name="connsiteY7" fmla="*/ 1598 h 2826771"/>
              <a:gd name="connsiteX0" fmla="*/ 0 w 2011680"/>
              <a:gd name="connsiteY0" fmla="*/ 1598 h 2826771"/>
              <a:gd name="connsiteX1" fmla="*/ 651163 w 2011680"/>
              <a:gd name="connsiteY1" fmla="*/ 0 h 2826771"/>
              <a:gd name="connsiteX2" fmla="*/ 1014383 w 2011680"/>
              <a:gd name="connsiteY2" fmla="*/ 330200 h 2826771"/>
              <a:gd name="connsiteX3" fmla="*/ 1357283 w 2011680"/>
              <a:gd name="connsiteY3" fmla="*/ 2540 h 2826771"/>
              <a:gd name="connsiteX4" fmla="*/ 2011680 w 2011680"/>
              <a:gd name="connsiteY4" fmla="*/ 1598 h 2826771"/>
              <a:gd name="connsiteX5" fmla="*/ 2011680 w 2011680"/>
              <a:gd name="connsiteY5" fmla="*/ 2826771 h 2826771"/>
              <a:gd name="connsiteX6" fmla="*/ 0 w 2011680"/>
              <a:gd name="connsiteY6" fmla="*/ 2826771 h 2826771"/>
              <a:gd name="connsiteX7" fmla="*/ 0 w 2011680"/>
              <a:gd name="connsiteY7" fmla="*/ 1598 h 2826771"/>
              <a:gd name="connsiteX0" fmla="*/ 0 w 2011680"/>
              <a:gd name="connsiteY0" fmla="*/ 1598 h 2826771"/>
              <a:gd name="connsiteX1" fmla="*/ 651163 w 2011680"/>
              <a:gd name="connsiteY1" fmla="*/ 0 h 2826771"/>
              <a:gd name="connsiteX2" fmla="*/ 1014383 w 2011680"/>
              <a:gd name="connsiteY2" fmla="*/ 330200 h 2826771"/>
              <a:gd name="connsiteX3" fmla="*/ 1357283 w 2011680"/>
              <a:gd name="connsiteY3" fmla="*/ 2540 h 2826771"/>
              <a:gd name="connsiteX4" fmla="*/ 2011680 w 2011680"/>
              <a:gd name="connsiteY4" fmla="*/ 1598 h 2826771"/>
              <a:gd name="connsiteX5" fmla="*/ 2011680 w 2011680"/>
              <a:gd name="connsiteY5" fmla="*/ 2826771 h 2826771"/>
              <a:gd name="connsiteX6" fmla="*/ 0 w 2011680"/>
              <a:gd name="connsiteY6" fmla="*/ 2826771 h 2826771"/>
              <a:gd name="connsiteX7" fmla="*/ 0 w 2011680"/>
              <a:gd name="connsiteY7" fmla="*/ 1598 h 2826771"/>
              <a:gd name="connsiteX0" fmla="*/ 0 w 2011680"/>
              <a:gd name="connsiteY0" fmla="*/ 1598 h 2826771"/>
              <a:gd name="connsiteX1" fmla="*/ 651163 w 2011680"/>
              <a:gd name="connsiteY1" fmla="*/ 0 h 2826771"/>
              <a:gd name="connsiteX2" fmla="*/ 1014383 w 2011680"/>
              <a:gd name="connsiteY2" fmla="*/ 330200 h 2826771"/>
              <a:gd name="connsiteX3" fmla="*/ 1357283 w 2011680"/>
              <a:gd name="connsiteY3" fmla="*/ 2540 h 2826771"/>
              <a:gd name="connsiteX4" fmla="*/ 2011680 w 2011680"/>
              <a:gd name="connsiteY4" fmla="*/ 1598 h 2826771"/>
              <a:gd name="connsiteX5" fmla="*/ 2011680 w 2011680"/>
              <a:gd name="connsiteY5" fmla="*/ 2826771 h 2826771"/>
              <a:gd name="connsiteX6" fmla="*/ 0 w 2011680"/>
              <a:gd name="connsiteY6" fmla="*/ 2826771 h 2826771"/>
              <a:gd name="connsiteX7" fmla="*/ 0 w 2011680"/>
              <a:gd name="connsiteY7" fmla="*/ 1598 h 2826771"/>
              <a:gd name="connsiteX0" fmla="*/ 0 w 2011680"/>
              <a:gd name="connsiteY0" fmla="*/ 1598 h 2826771"/>
              <a:gd name="connsiteX1" fmla="*/ 651163 w 2011680"/>
              <a:gd name="connsiteY1" fmla="*/ 0 h 2826771"/>
              <a:gd name="connsiteX2" fmla="*/ 1014383 w 2011680"/>
              <a:gd name="connsiteY2" fmla="*/ 330200 h 2826771"/>
              <a:gd name="connsiteX3" fmla="*/ 1357283 w 2011680"/>
              <a:gd name="connsiteY3" fmla="*/ 2540 h 2826771"/>
              <a:gd name="connsiteX4" fmla="*/ 2011680 w 2011680"/>
              <a:gd name="connsiteY4" fmla="*/ 1598 h 2826771"/>
              <a:gd name="connsiteX5" fmla="*/ 2011680 w 2011680"/>
              <a:gd name="connsiteY5" fmla="*/ 2826771 h 2826771"/>
              <a:gd name="connsiteX6" fmla="*/ 0 w 2011680"/>
              <a:gd name="connsiteY6" fmla="*/ 2826771 h 2826771"/>
              <a:gd name="connsiteX7" fmla="*/ 0 w 2011680"/>
              <a:gd name="connsiteY7" fmla="*/ 1598 h 2826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1680" h="2826771">
                <a:moveTo>
                  <a:pt x="0" y="1598"/>
                </a:moveTo>
                <a:lnTo>
                  <a:pt x="651163" y="0"/>
                </a:lnTo>
                <a:cubicBezTo>
                  <a:pt x="681643" y="210820"/>
                  <a:pt x="861983" y="330200"/>
                  <a:pt x="1014383" y="330200"/>
                </a:cubicBezTo>
                <a:cubicBezTo>
                  <a:pt x="1164243" y="312420"/>
                  <a:pt x="1331883" y="218440"/>
                  <a:pt x="1357283" y="2540"/>
                </a:cubicBezTo>
                <a:lnTo>
                  <a:pt x="2011680" y="1598"/>
                </a:lnTo>
                <a:lnTo>
                  <a:pt x="2011680" y="2826771"/>
                </a:lnTo>
                <a:lnTo>
                  <a:pt x="0" y="2826771"/>
                </a:lnTo>
                <a:lnTo>
                  <a:pt x="0" y="1598"/>
                </a:lnTo>
                <a:close/>
              </a:path>
            </a:pathLst>
          </a:custGeom>
          <a:noFill/>
          <a:ln w="12700">
            <a:solidFill>
              <a:schemeClr val="accent3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 cap="all" spc="0" baseline="0">
                <a:solidFill>
                  <a:schemeClr val="accent6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C0053FE-E44A-CA97-F782-67FC633E72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332057" y="4064834"/>
            <a:ext cx="2011680" cy="151790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 Placeholder 51">
            <a:extLst>
              <a:ext uri="{FF2B5EF4-FFF2-40B4-BE49-F238E27FC236}">
                <a16:creationId xmlns:a16="http://schemas.microsoft.com/office/drawing/2014/main" id="{E9730E82-F317-686A-8777-D81705BCC70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377777" y="4156758"/>
            <a:ext cx="1920240" cy="1371600"/>
          </a:xfrm>
          <a:noFill/>
          <a:ln>
            <a:noFill/>
          </a:ln>
        </p:spPr>
        <p:txBody>
          <a:bodyPr lIns="91440" rIns="91440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288DB6F-1A86-5713-2420-7554D75CB8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0190018" y="2373190"/>
            <a:ext cx="722376" cy="722376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Picture Placeholder 62">
            <a:extLst>
              <a:ext uri="{FF2B5EF4-FFF2-40B4-BE49-F238E27FC236}">
                <a16:creationId xmlns:a16="http://schemas.microsoft.com/office/drawing/2014/main" id="{D5BF3A8A-72F1-392E-855B-5B36E244A7FD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10201425" y="2379412"/>
            <a:ext cx="704088" cy="7040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t" anchorCtr="0"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9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50" name="Text Placeholder 4">
            <a:extLst>
              <a:ext uri="{FF2B5EF4-FFF2-40B4-BE49-F238E27FC236}">
                <a16:creationId xmlns:a16="http://schemas.microsoft.com/office/drawing/2014/main" id="{0E3B57F3-1903-446F-D989-D6CA342D086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547629" y="2758440"/>
            <a:ext cx="2011680" cy="2826771"/>
          </a:xfrm>
          <a:custGeom>
            <a:avLst/>
            <a:gdLst>
              <a:gd name="connsiteX0" fmla="*/ 0 w 2011680"/>
              <a:gd name="connsiteY0" fmla="*/ 0 h 2825173"/>
              <a:gd name="connsiteX1" fmla="*/ 2011680 w 2011680"/>
              <a:gd name="connsiteY1" fmla="*/ 0 h 2825173"/>
              <a:gd name="connsiteX2" fmla="*/ 2011680 w 2011680"/>
              <a:gd name="connsiteY2" fmla="*/ 2825173 h 2825173"/>
              <a:gd name="connsiteX3" fmla="*/ 0 w 2011680"/>
              <a:gd name="connsiteY3" fmla="*/ 2825173 h 2825173"/>
              <a:gd name="connsiteX4" fmla="*/ 0 w 2011680"/>
              <a:gd name="connsiteY4" fmla="*/ 0 h 2825173"/>
              <a:gd name="connsiteX0" fmla="*/ 0 w 2011680"/>
              <a:gd name="connsiteY0" fmla="*/ 0 h 2825173"/>
              <a:gd name="connsiteX1" fmla="*/ 655551 w 2011680"/>
              <a:gd name="connsiteY1" fmla="*/ 942 h 2825173"/>
              <a:gd name="connsiteX2" fmla="*/ 2011680 w 2011680"/>
              <a:gd name="connsiteY2" fmla="*/ 0 h 2825173"/>
              <a:gd name="connsiteX3" fmla="*/ 2011680 w 2011680"/>
              <a:gd name="connsiteY3" fmla="*/ 2825173 h 2825173"/>
              <a:gd name="connsiteX4" fmla="*/ 0 w 2011680"/>
              <a:gd name="connsiteY4" fmla="*/ 2825173 h 2825173"/>
              <a:gd name="connsiteX5" fmla="*/ 0 w 2011680"/>
              <a:gd name="connsiteY5" fmla="*/ 0 h 2825173"/>
              <a:gd name="connsiteX0" fmla="*/ 0 w 2011680"/>
              <a:gd name="connsiteY0" fmla="*/ 1598 h 2826771"/>
              <a:gd name="connsiteX1" fmla="*/ 655551 w 2011680"/>
              <a:gd name="connsiteY1" fmla="*/ 2540 h 2826771"/>
              <a:gd name="connsiteX2" fmla="*/ 1364211 w 2011680"/>
              <a:gd name="connsiteY2" fmla="*/ 0 h 2826771"/>
              <a:gd name="connsiteX3" fmla="*/ 2011680 w 2011680"/>
              <a:gd name="connsiteY3" fmla="*/ 1598 h 2826771"/>
              <a:gd name="connsiteX4" fmla="*/ 2011680 w 2011680"/>
              <a:gd name="connsiteY4" fmla="*/ 2826771 h 2826771"/>
              <a:gd name="connsiteX5" fmla="*/ 0 w 2011680"/>
              <a:gd name="connsiteY5" fmla="*/ 2826771 h 2826771"/>
              <a:gd name="connsiteX6" fmla="*/ 0 w 2011680"/>
              <a:gd name="connsiteY6" fmla="*/ 1598 h 2826771"/>
              <a:gd name="connsiteX0" fmla="*/ 0 w 2011680"/>
              <a:gd name="connsiteY0" fmla="*/ 1598 h 2826771"/>
              <a:gd name="connsiteX1" fmla="*/ 655551 w 2011680"/>
              <a:gd name="connsiteY1" fmla="*/ 2540 h 2826771"/>
              <a:gd name="connsiteX2" fmla="*/ 1016231 w 2011680"/>
              <a:gd name="connsiteY2" fmla="*/ 327660 h 2826771"/>
              <a:gd name="connsiteX3" fmla="*/ 1364211 w 2011680"/>
              <a:gd name="connsiteY3" fmla="*/ 0 h 2826771"/>
              <a:gd name="connsiteX4" fmla="*/ 2011680 w 2011680"/>
              <a:gd name="connsiteY4" fmla="*/ 1598 h 2826771"/>
              <a:gd name="connsiteX5" fmla="*/ 2011680 w 2011680"/>
              <a:gd name="connsiteY5" fmla="*/ 2826771 h 2826771"/>
              <a:gd name="connsiteX6" fmla="*/ 0 w 2011680"/>
              <a:gd name="connsiteY6" fmla="*/ 2826771 h 2826771"/>
              <a:gd name="connsiteX7" fmla="*/ 0 w 2011680"/>
              <a:gd name="connsiteY7" fmla="*/ 1598 h 2826771"/>
              <a:gd name="connsiteX0" fmla="*/ 0 w 2011680"/>
              <a:gd name="connsiteY0" fmla="*/ 1598 h 2826771"/>
              <a:gd name="connsiteX1" fmla="*/ 655551 w 2011680"/>
              <a:gd name="connsiteY1" fmla="*/ 2540 h 2826771"/>
              <a:gd name="connsiteX2" fmla="*/ 1016231 w 2011680"/>
              <a:gd name="connsiteY2" fmla="*/ 327660 h 2826771"/>
              <a:gd name="connsiteX3" fmla="*/ 1364211 w 2011680"/>
              <a:gd name="connsiteY3" fmla="*/ 0 h 2826771"/>
              <a:gd name="connsiteX4" fmla="*/ 2011680 w 2011680"/>
              <a:gd name="connsiteY4" fmla="*/ 1598 h 2826771"/>
              <a:gd name="connsiteX5" fmla="*/ 2011680 w 2011680"/>
              <a:gd name="connsiteY5" fmla="*/ 2826771 h 2826771"/>
              <a:gd name="connsiteX6" fmla="*/ 0 w 2011680"/>
              <a:gd name="connsiteY6" fmla="*/ 2826771 h 2826771"/>
              <a:gd name="connsiteX7" fmla="*/ 0 w 2011680"/>
              <a:gd name="connsiteY7" fmla="*/ 1598 h 2826771"/>
              <a:gd name="connsiteX0" fmla="*/ 0 w 2011680"/>
              <a:gd name="connsiteY0" fmla="*/ 1598 h 2826771"/>
              <a:gd name="connsiteX1" fmla="*/ 655551 w 2011680"/>
              <a:gd name="connsiteY1" fmla="*/ 2540 h 2826771"/>
              <a:gd name="connsiteX2" fmla="*/ 1016231 w 2011680"/>
              <a:gd name="connsiteY2" fmla="*/ 327660 h 2826771"/>
              <a:gd name="connsiteX3" fmla="*/ 1364211 w 2011680"/>
              <a:gd name="connsiteY3" fmla="*/ 0 h 2826771"/>
              <a:gd name="connsiteX4" fmla="*/ 2011680 w 2011680"/>
              <a:gd name="connsiteY4" fmla="*/ 1598 h 2826771"/>
              <a:gd name="connsiteX5" fmla="*/ 2011680 w 2011680"/>
              <a:gd name="connsiteY5" fmla="*/ 2826771 h 2826771"/>
              <a:gd name="connsiteX6" fmla="*/ 0 w 2011680"/>
              <a:gd name="connsiteY6" fmla="*/ 2826771 h 2826771"/>
              <a:gd name="connsiteX7" fmla="*/ 0 w 2011680"/>
              <a:gd name="connsiteY7" fmla="*/ 1598 h 2826771"/>
              <a:gd name="connsiteX0" fmla="*/ 0 w 2011680"/>
              <a:gd name="connsiteY0" fmla="*/ 1598 h 2826771"/>
              <a:gd name="connsiteX1" fmla="*/ 655551 w 2011680"/>
              <a:gd name="connsiteY1" fmla="*/ 2540 h 2826771"/>
              <a:gd name="connsiteX2" fmla="*/ 1016231 w 2011680"/>
              <a:gd name="connsiteY2" fmla="*/ 327660 h 2826771"/>
              <a:gd name="connsiteX3" fmla="*/ 1364211 w 2011680"/>
              <a:gd name="connsiteY3" fmla="*/ 0 h 2826771"/>
              <a:gd name="connsiteX4" fmla="*/ 2011680 w 2011680"/>
              <a:gd name="connsiteY4" fmla="*/ 1598 h 2826771"/>
              <a:gd name="connsiteX5" fmla="*/ 2011680 w 2011680"/>
              <a:gd name="connsiteY5" fmla="*/ 2826771 h 2826771"/>
              <a:gd name="connsiteX6" fmla="*/ 0 w 2011680"/>
              <a:gd name="connsiteY6" fmla="*/ 2826771 h 2826771"/>
              <a:gd name="connsiteX7" fmla="*/ 0 w 2011680"/>
              <a:gd name="connsiteY7" fmla="*/ 1598 h 2826771"/>
              <a:gd name="connsiteX0" fmla="*/ 0 w 2011680"/>
              <a:gd name="connsiteY0" fmla="*/ 1598 h 2826771"/>
              <a:gd name="connsiteX1" fmla="*/ 655551 w 2011680"/>
              <a:gd name="connsiteY1" fmla="*/ 2540 h 2826771"/>
              <a:gd name="connsiteX2" fmla="*/ 1016231 w 2011680"/>
              <a:gd name="connsiteY2" fmla="*/ 327660 h 2826771"/>
              <a:gd name="connsiteX3" fmla="*/ 1364211 w 2011680"/>
              <a:gd name="connsiteY3" fmla="*/ 0 h 2826771"/>
              <a:gd name="connsiteX4" fmla="*/ 2011680 w 2011680"/>
              <a:gd name="connsiteY4" fmla="*/ 1598 h 2826771"/>
              <a:gd name="connsiteX5" fmla="*/ 2011680 w 2011680"/>
              <a:gd name="connsiteY5" fmla="*/ 2826771 h 2826771"/>
              <a:gd name="connsiteX6" fmla="*/ 0 w 2011680"/>
              <a:gd name="connsiteY6" fmla="*/ 2826771 h 2826771"/>
              <a:gd name="connsiteX7" fmla="*/ 0 w 2011680"/>
              <a:gd name="connsiteY7" fmla="*/ 1598 h 2826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1680" h="2826771">
                <a:moveTo>
                  <a:pt x="0" y="1598"/>
                </a:moveTo>
                <a:lnTo>
                  <a:pt x="655551" y="2540"/>
                </a:lnTo>
                <a:cubicBezTo>
                  <a:pt x="686031" y="198120"/>
                  <a:pt x="833351" y="335280"/>
                  <a:pt x="1016231" y="327660"/>
                </a:cubicBezTo>
                <a:cubicBezTo>
                  <a:pt x="1205884" y="340360"/>
                  <a:pt x="1362518" y="137160"/>
                  <a:pt x="1364211" y="0"/>
                </a:cubicBezTo>
                <a:lnTo>
                  <a:pt x="2011680" y="1598"/>
                </a:lnTo>
                <a:lnTo>
                  <a:pt x="2011680" y="2826771"/>
                </a:lnTo>
                <a:lnTo>
                  <a:pt x="0" y="2826771"/>
                </a:lnTo>
                <a:lnTo>
                  <a:pt x="0" y="1598"/>
                </a:lnTo>
                <a:close/>
              </a:path>
            </a:pathLst>
          </a:custGeom>
          <a:noFill/>
          <a:ln w="12700">
            <a:solidFill>
              <a:schemeClr val="accent1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 cap="all" spc="0" baseline="0">
                <a:solidFill>
                  <a:schemeClr val="accent6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47E492E-967F-54B7-55B1-08A5E1C36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547629" y="4064834"/>
            <a:ext cx="2011680" cy="15179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 Placeholder 51">
            <a:extLst>
              <a:ext uri="{FF2B5EF4-FFF2-40B4-BE49-F238E27FC236}">
                <a16:creationId xmlns:a16="http://schemas.microsoft.com/office/drawing/2014/main" id="{2AED5DDC-3165-FA12-0310-E3545223E29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593349" y="4156758"/>
            <a:ext cx="1920240" cy="1371600"/>
          </a:xfrm>
          <a:noFill/>
          <a:ln>
            <a:noFill/>
          </a:ln>
        </p:spPr>
        <p:txBody>
          <a:bodyPr lIns="91440" rIns="91440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8725162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E2DECB02-D9CE-E57A-0604-BFF41EC38A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2838450" cy="2857958"/>
          </a:xfrm>
          <a:custGeom>
            <a:avLst/>
            <a:gdLst>
              <a:gd name="connsiteX0" fmla="*/ 1971005 w 2838450"/>
              <a:gd name="connsiteY0" fmla="*/ 0 h 2857958"/>
              <a:gd name="connsiteX1" fmla="*/ 2838450 w 2838450"/>
              <a:gd name="connsiteY1" fmla="*/ 0 h 2857958"/>
              <a:gd name="connsiteX2" fmla="*/ 2838450 w 2838450"/>
              <a:gd name="connsiteY2" fmla="*/ 7240 h 2857958"/>
              <a:gd name="connsiteX3" fmla="*/ 278890 w 2838450"/>
              <a:gd name="connsiteY3" fmla="*/ 2843883 h 2857958"/>
              <a:gd name="connsiteX4" fmla="*/ 0 w 2838450"/>
              <a:gd name="connsiteY4" fmla="*/ 2857958 h 2857958"/>
              <a:gd name="connsiteX5" fmla="*/ 0 w 2838450"/>
              <a:gd name="connsiteY5" fmla="*/ 1990580 h 2857958"/>
              <a:gd name="connsiteX6" fmla="*/ 190293 w 2838450"/>
              <a:gd name="connsiteY6" fmla="*/ 1980883 h 2857958"/>
              <a:gd name="connsiteX7" fmla="*/ 1960910 w 2838450"/>
              <a:gd name="connsiteY7" fmla="*/ 200390 h 2857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38450" h="2857958">
                <a:moveTo>
                  <a:pt x="1971005" y="0"/>
                </a:moveTo>
                <a:lnTo>
                  <a:pt x="2838450" y="0"/>
                </a:lnTo>
                <a:lnTo>
                  <a:pt x="2838450" y="7240"/>
                </a:lnTo>
                <a:cubicBezTo>
                  <a:pt x="2838450" y="1484015"/>
                  <a:pt x="1716931" y="2697914"/>
                  <a:pt x="278890" y="2843883"/>
                </a:cubicBezTo>
                <a:lnTo>
                  <a:pt x="0" y="2857958"/>
                </a:lnTo>
                <a:lnTo>
                  <a:pt x="0" y="1990580"/>
                </a:lnTo>
                <a:lnTo>
                  <a:pt x="190293" y="1980883"/>
                </a:lnTo>
                <a:cubicBezTo>
                  <a:pt x="1124600" y="1885128"/>
                  <a:pt x="1866185" y="1135788"/>
                  <a:pt x="1960910" y="20039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68E760EA-7D83-1DF2-A8EE-4F218084E7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1"/>
            <a:ext cx="1970627" cy="1990267"/>
          </a:xfrm>
          <a:custGeom>
            <a:avLst/>
            <a:gdLst>
              <a:gd name="connsiteX0" fmla="*/ 0 w 1970627"/>
              <a:gd name="connsiteY0" fmla="*/ 0 h 1990267"/>
              <a:gd name="connsiteX1" fmla="*/ 1970627 w 1970627"/>
              <a:gd name="connsiteY1" fmla="*/ 0 h 1990267"/>
              <a:gd name="connsiteX2" fmla="*/ 1960534 w 1970627"/>
              <a:gd name="connsiteY2" fmla="*/ 200357 h 1990267"/>
              <a:gd name="connsiteX3" fmla="*/ 190254 w 1970627"/>
              <a:gd name="connsiteY3" fmla="*/ 1980571 h 1990267"/>
              <a:gd name="connsiteX4" fmla="*/ 0 w 1970627"/>
              <a:gd name="connsiteY4" fmla="*/ 1990267 h 199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70627" h="1990267">
                <a:moveTo>
                  <a:pt x="0" y="0"/>
                </a:moveTo>
                <a:lnTo>
                  <a:pt x="1970627" y="0"/>
                </a:lnTo>
                <a:lnTo>
                  <a:pt x="1960534" y="200357"/>
                </a:lnTo>
                <a:cubicBezTo>
                  <a:pt x="1865827" y="1135608"/>
                  <a:pt x="1124383" y="1884831"/>
                  <a:pt x="190254" y="1980571"/>
                </a:cubicBezTo>
                <a:lnTo>
                  <a:pt x="0" y="1990267"/>
                </a:lnTo>
                <a:close/>
              </a:path>
            </a:pathLst>
          </a:custGeom>
          <a:solidFill>
            <a:srgbClr val="F5CDC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FF3F3353-78A1-F584-81A6-9513382DF1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1"/>
            <a:ext cx="1003449" cy="1013015"/>
          </a:xfrm>
          <a:custGeom>
            <a:avLst/>
            <a:gdLst>
              <a:gd name="connsiteX0" fmla="*/ 0 w 1003449"/>
              <a:gd name="connsiteY0" fmla="*/ 0 h 1013015"/>
              <a:gd name="connsiteX1" fmla="*/ 1003449 w 1003449"/>
              <a:gd name="connsiteY1" fmla="*/ 0 h 1013015"/>
              <a:gd name="connsiteX2" fmla="*/ 998306 w 1003449"/>
              <a:gd name="connsiteY2" fmla="*/ 100639 h 1013015"/>
              <a:gd name="connsiteX3" fmla="*/ 90663 w 1003449"/>
              <a:gd name="connsiteY3" fmla="*/ 1008380 h 1013015"/>
              <a:gd name="connsiteX4" fmla="*/ 0 w 1003449"/>
              <a:gd name="connsiteY4" fmla="*/ 1013015 h 1013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3449" h="1013015">
                <a:moveTo>
                  <a:pt x="0" y="0"/>
                </a:moveTo>
                <a:lnTo>
                  <a:pt x="1003449" y="0"/>
                </a:lnTo>
                <a:lnTo>
                  <a:pt x="998306" y="100639"/>
                </a:lnTo>
                <a:cubicBezTo>
                  <a:pt x="949402" y="576784"/>
                  <a:pt x="566756" y="959471"/>
                  <a:pt x="90663" y="1008380"/>
                </a:cubicBezTo>
                <a:lnTo>
                  <a:pt x="0" y="101301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5C6DDD-D2BB-0153-0F53-9F7C17BDFD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8952" y="731520"/>
            <a:ext cx="10671048" cy="2126438"/>
          </a:xfrm>
        </p:spPr>
        <p:txBody>
          <a:bodyPr/>
          <a:lstStyle>
            <a:lvl1pPr>
              <a:lnSpc>
                <a:spcPct val="100000"/>
              </a:lnSpc>
              <a:defRPr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1A846E-CBB1-9805-456D-0C0B89091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0" name="Image 2">
            <a:extLst>
              <a:ext uri="{FF2B5EF4-FFF2-40B4-BE49-F238E27FC236}">
                <a16:creationId xmlns:a16="http://schemas.microsoft.com/office/drawing/2014/main" id="{790E862E-398F-571C-EC2C-3D17164DE0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458332" y="590133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AB1DF8DE-0EED-2627-4B5E-266C0BC276B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85338" y="3017520"/>
            <a:ext cx="1993392" cy="557784"/>
          </a:xfrm>
          <a:solidFill>
            <a:schemeClr val="accent3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 cap="all" spc="0" baseline="0">
                <a:solidFill>
                  <a:schemeClr val="accent6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5AE99EEE-38C4-CB2D-EEA0-8A2EB6F129E4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2900911" y="3017520"/>
            <a:ext cx="1993392" cy="557784"/>
          </a:xfrm>
          <a:solidFill>
            <a:schemeClr val="accent1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 cap="all" spc="0" baseline="0">
                <a:solidFill>
                  <a:schemeClr val="accent6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AA90F0AE-69F4-EBD3-AED1-81E98D34811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16484" y="3017520"/>
            <a:ext cx="1993392" cy="557784"/>
          </a:xfrm>
          <a:solidFill>
            <a:schemeClr val="accent3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 cap="all" spc="0" baseline="0">
                <a:solidFill>
                  <a:schemeClr val="accent6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F9E49243-B04A-D7AF-B4C7-8E1AE776F81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332057" y="3017520"/>
            <a:ext cx="1993392" cy="557784"/>
          </a:xfrm>
          <a:solidFill>
            <a:schemeClr val="accent1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 cap="all" spc="0" baseline="0">
                <a:solidFill>
                  <a:schemeClr val="accent6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4780DCD4-46DE-8C31-9F39-FC6E45FC1EB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547629" y="3017520"/>
            <a:ext cx="1993392" cy="557784"/>
          </a:xfrm>
          <a:solidFill>
            <a:schemeClr val="accent3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 cap="all" spc="0" baseline="0">
                <a:solidFill>
                  <a:schemeClr val="accent6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6BE61D7-B0A3-902B-4F58-727982880E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39398" y="4187681"/>
            <a:ext cx="10812360" cy="0"/>
          </a:xfrm>
          <a:prstGeom prst="line">
            <a:avLst/>
          </a:prstGeom>
          <a:ln w="127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835B4623-C6B7-83B6-05A1-17D69EA8DA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1669440" y="4056839"/>
            <a:ext cx="81643" cy="26125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C16B48C-2241-2A09-2A32-FB55BCFD65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3881150" y="4056839"/>
            <a:ext cx="81643" cy="261257"/>
          </a:xfrm>
          <a:prstGeom prst="rect">
            <a:avLst/>
          </a:prstGeom>
          <a:solidFill>
            <a:srgbClr val="F5CD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3DC7B0C-730B-4FE8-3BFD-D787B19506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6045016" y="4056839"/>
            <a:ext cx="81643" cy="26125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47B2BF2-C193-18BC-3798-C9611C418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8264631" y="4056839"/>
            <a:ext cx="81643" cy="261257"/>
          </a:xfrm>
          <a:prstGeom prst="rect">
            <a:avLst/>
          </a:prstGeom>
          <a:solidFill>
            <a:srgbClr val="F5CD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A8E087E-B71E-C8CE-2C40-B3EACA40D2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10475505" y="4056839"/>
            <a:ext cx="81643" cy="26125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 Placeholder 51">
            <a:extLst>
              <a:ext uri="{FF2B5EF4-FFF2-40B4-BE49-F238E27FC236}">
                <a16:creationId xmlns:a16="http://schemas.microsoft.com/office/drawing/2014/main" id="{9FBDF935-4925-03EC-CBC9-1EBA90DF849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5338" y="4745736"/>
            <a:ext cx="1993392" cy="795528"/>
          </a:xfrm>
          <a:noFill/>
        </p:spPr>
        <p:txBody>
          <a:bodyPr lIns="0" rIns="0" anchor="t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7" name="Text Placeholder 51">
            <a:extLst>
              <a:ext uri="{FF2B5EF4-FFF2-40B4-BE49-F238E27FC236}">
                <a16:creationId xmlns:a16="http://schemas.microsoft.com/office/drawing/2014/main" id="{9BB76AA7-442D-54A7-D075-C67F4743896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900911" y="4745736"/>
            <a:ext cx="1993392" cy="795528"/>
          </a:xfrm>
          <a:noFill/>
        </p:spPr>
        <p:txBody>
          <a:bodyPr lIns="0" rIns="0" anchor="t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8" name="Text Placeholder 51">
            <a:extLst>
              <a:ext uri="{FF2B5EF4-FFF2-40B4-BE49-F238E27FC236}">
                <a16:creationId xmlns:a16="http://schemas.microsoft.com/office/drawing/2014/main" id="{9E419856-1586-F2D8-A1B4-F67FEE9839D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116484" y="4745736"/>
            <a:ext cx="1993392" cy="795528"/>
          </a:xfrm>
          <a:noFill/>
        </p:spPr>
        <p:txBody>
          <a:bodyPr lIns="0" rIns="0" anchor="t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9" name="Text Placeholder 51">
            <a:extLst>
              <a:ext uri="{FF2B5EF4-FFF2-40B4-BE49-F238E27FC236}">
                <a16:creationId xmlns:a16="http://schemas.microsoft.com/office/drawing/2014/main" id="{AED74DD2-EAE3-76BF-56B9-C04FCED1F2D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332057" y="4745736"/>
            <a:ext cx="1993392" cy="795528"/>
          </a:xfrm>
          <a:noFill/>
        </p:spPr>
        <p:txBody>
          <a:bodyPr lIns="0" rIns="0" anchor="t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0" name="Text Placeholder 51">
            <a:extLst>
              <a:ext uri="{FF2B5EF4-FFF2-40B4-BE49-F238E27FC236}">
                <a16:creationId xmlns:a16="http://schemas.microsoft.com/office/drawing/2014/main" id="{0A39AD48-2F98-C0C9-DE08-CED7EBF816B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547629" y="4745736"/>
            <a:ext cx="1993392" cy="795528"/>
          </a:xfrm>
          <a:noFill/>
        </p:spPr>
        <p:txBody>
          <a:bodyPr lIns="0" rIns="0" anchor="t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850335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C26B5661-F583-FA44-8353-161B862E69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86784" y="701702"/>
            <a:ext cx="7439243" cy="1309978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Image 0">
            <a:extLst>
              <a:ext uri="{FF2B5EF4-FFF2-40B4-BE49-F238E27FC236}">
                <a16:creationId xmlns:a16="http://schemas.microsoft.com/office/drawing/2014/main" id="{CD2D664E-6702-6607-A37E-2E99614491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5568" y="-2784"/>
            <a:ext cx="3443288" cy="6891337"/>
          </a:xfrm>
          <a:custGeom>
            <a:avLst/>
            <a:gdLst>
              <a:gd name="connsiteX0" fmla="*/ 3443288 w 3443288"/>
              <a:gd name="connsiteY0" fmla="*/ 0 h 6891337"/>
              <a:gd name="connsiteX1" fmla="*/ 0 w 3443288"/>
              <a:gd name="connsiteY1" fmla="*/ 0 h 6891337"/>
              <a:gd name="connsiteX2" fmla="*/ 0 w 3443288"/>
              <a:gd name="connsiteY2" fmla="*/ 6891338 h 6891337"/>
              <a:gd name="connsiteX3" fmla="*/ 3443288 w 3443288"/>
              <a:gd name="connsiteY3" fmla="*/ 6891338 h 6891337"/>
              <a:gd name="connsiteX4" fmla="*/ 3443288 w 3443288"/>
              <a:gd name="connsiteY4" fmla="*/ 0 h 6891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6891337">
                <a:moveTo>
                  <a:pt x="3443288" y="0"/>
                </a:moveTo>
                <a:lnTo>
                  <a:pt x="0" y="0"/>
                </a:lnTo>
                <a:lnTo>
                  <a:pt x="0" y="6891338"/>
                </a:lnTo>
                <a:lnTo>
                  <a:pt x="3443288" y="6891338"/>
                </a:lnTo>
                <a:lnTo>
                  <a:pt x="3443288" y="0"/>
                </a:lnTo>
                <a:close/>
              </a:path>
            </a:pathLst>
          </a:custGeom>
          <a:solidFill>
            <a:schemeClr val="accent3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3" name="Image 1">
            <a:extLst>
              <a:ext uri="{FF2B5EF4-FFF2-40B4-BE49-F238E27FC236}">
                <a16:creationId xmlns:a16="http://schemas.microsoft.com/office/drawing/2014/main" id="{951C5737-DF7E-D671-AC74-9E488335B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703311" y="-2784"/>
            <a:ext cx="1734410" cy="5167313"/>
          </a:xfrm>
          <a:prstGeom prst="rect">
            <a:avLst/>
          </a:prstGeom>
        </p:spPr>
      </p:pic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F232A1E1-DD38-15EA-6CA1-A84950EC43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721621" y="-2784"/>
            <a:ext cx="1716115" cy="1720853"/>
          </a:xfrm>
          <a:custGeom>
            <a:avLst/>
            <a:gdLst>
              <a:gd name="connsiteX0" fmla="*/ 93358 w 1716115"/>
              <a:gd name="connsiteY0" fmla="*/ 0 h 1720853"/>
              <a:gd name="connsiteX1" fmla="*/ 110348 w 1716115"/>
              <a:gd name="connsiteY1" fmla="*/ 0 h 1720853"/>
              <a:gd name="connsiteX2" fmla="*/ 1716029 w 1716115"/>
              <a:gd name="connsiteY2" fmla="*/ 1610112 h 1720853"/>
              <a:gd name="connsiteX3" fmla="*/ 1716029 w 1716115"/>
              <a:gd name="connsiteY3" fmla="*/ 1627151 h 1720853"/>
              <a:gd name="connsiteX4" fmla="*/ 1716115 w 1716115"/>
              <a:gd name="connsiteY4" fmla="*/ 1627237 h 1720853"/>
              <a:gd name="connsiteX5" fmla="*/ 93358 w 1716115"/>
              <a:gd name="connsiteY5" fmla="*/ 0 h 1720853"/>
              <a:gd name="connsiteX6" fmla="*/ 0 w 1716115"/>
              <a:gd name="connsiteY6" fmla="*/ 0 h 1720853"/>
              <a:gd name="connsiteX7" fmla="*/ 16989 w 1716115"/>
              <a:gd name="connsiteY7" fmla="*/ 0 h 1720853"/>
              <a:gd name="connsiteX8" fmla="*/ 1716114 w 1716115"/>
              <a:gd name="connsiteY8" fmla="*/ 1703814 h 1720853"/>
              <a:gd name="connsiteX9" fmla="*/ 1716114 w 1716115"/>
              <a:gd name="connsiteY9" fmla="*/ 1720853 h 1720853"/>
              <a:gd name="connsiteX10" fmla="*/ 0 w 1716115"/>
              <a:gd name="connsiteY10" fmla="*/ 0 h 1720853"/>
              <a:gd name="connsiteX11" fmla="*/ 186798 w 1716115"/>
              <a:gd name="connsiteY11" fmla="*/ 0 h 1720853"/>
              <a:gd name="connsiteX12" fmla="*/ 203788 w 1716115"/>
              <a:gd name="connsiteY12" fmla="*/ 0 h 1720853"/>
              <a:gd name="connsiteX13" fmla="*/ 1716109 w 1716115"/>
              <a:gd name="connsiteY13" fmla="*/ 1516501 h 1720853"/>
              <a:gd name="connsiteX14" fmla="*/ 1716109 w 1716115"/>
              <a:gd name="connsiteY14" fmla="*/ 1533535 h 1720853"/>
              <a:gd name="connsiteX15" fmla="*/ 186798 w 1716115"/>
              <a:gd name="connsiteY15" fmla="*/ 0 h 1720853"/>
              <a:gd name="connsiteX16" fmla="*/ 280155 w 1716115"/>
              <a:gd name="connsiteY16" fmla="*/ 0 h 1720853"/>
              <a:gd name="connsiteX17" fmla="*/ 297145 w 1716115"/>
              <a:gd name="connsiteY17" fmla="*/ 0 h 1720853"/>
              <a:gd name="connsiteX18" fmla="*/ 1716114 w 1716115"/>
              <a:gd name="connsiteY18" fmla="*/ 1422885 h 1720853"/>
              <a:gd name="connsiteX19" fmla="*/ 1716114 w 1716115"/>
              <a:gd name="connsiteY19" fmla="*/ 1439924 h 1720853"/>
              <a:gd name="connsiteX20" fmla="*/ 280155 w 1716115"/>
              <a:gd name="connsiteY20" fmla="*/ 0 h 1720853"/>
              <a:gd name="connsiteX21" fmla="*/ 373512 w 1716115"/>
              <a:gd name="connsiteY21" fmla="*/ 0 h 1720853"/>
              <a:gd name="connsiteX22" fmla="*/ 390502 w 1716115"/>
              <a:gd name="connsiteY22" fmla="*/ 0 h 1720853"/>
              <a:gd name="connsiteX23" fmla="*/ 1716029 w 1716115"/>
              <a:gd name="connsiteY23" fmla="*/ 1329184 h 1720853"/>
              <a:gd name="connsiteX24" fmla="*/ 1716029 w 1716115"/>
              <a:gd name="connsiteY24" fmla="*/ 1346223 h 1720853"/>
              <a:gd name="connsiteX25" fmla="*/ 1716114 w 1716115"/>
              <a:gd name="connsiteY25" fmla="*/ 1346308 h 1720853"/>
              <a:gd name="connsiteX26" fmla="*/ 373512 w 1716115"/>
              <a:gd name="connsiteY26" fmla="*/ 0 h 1720853"/>
              <a:gd name="connsiteX27" fmla="*/ 466953 w 1716115"/>
              <a:gd name="connsiteY27" fmla="*/ 0 h 1720853"/>
              <a:gd name="connsiteX28" fmla="*/ 483944 w 1716115"/>
              <a:gd name="connsiteY28" fmla="*/ 0 h 1720853"/>
              <a:gd name="connsiteX29" fmla="*/ 1716110 w 1716115"/>
              <a:gd name="connsiteY29" fmla="*/ 1235573 h 1720853"/>
              <a:gd name="connsiteX30" fmla="*/ 1716110 w 1716115"/>
              <a:gd name="connsiteY30" fmla="*/ 1252607 h 1720853"/>
              <a:gd name="connsiteX31" fmla="*/ 466953 w 1716115"/>
              <a:gd name="connsiteY31" fmla="*/ 0 h 1720853"/>
              <a:gd name="connsiteX32" fmla="*/ 560310 w 1716115"/>
              <a:gd name="connsiteY32" fmla="*/ 0 h 1720853"/>
              <a:gd name="connsiteX33" fmla="*/ 577297 w 1716115"/>
              <a:gd name="connsiteY33" fmla="*/ 0 h 1720853"/>
              <a:gd name="connsiteX34" fmla="*/ 1716109 w 1716115"/>
              <a:gd name="connsiteY34" fmla="*/ 1141957 h 1720853"/>
              <a:gd name="connsiteX35" fmla="*/ 1716109 w 1716115"/>
              <a:gd name="connsiteY35" fmla="*/ 1158991 h 1720853"/>
              <a:gd name="connsiteX36" fmla="*/ 560310 w 1716115"/>
              <a:gd name="connsiteY36" fmla="*/ 0 h 1720853"/>
              <a:gd name="connsiteX37" fmla="*/ 653668 w 1716115"/>
              <a:gd name="connsiteY37" fmla="*/ 0 h 1720853"/>
              <a:gd name="connsiteX38" fmla="*/ 670655 w 1716115"/>
              <a:gd name="connsiteY38" fmla="*/ 0 h 1720853"/>
              <a:gd name="connsiteX39" fmla="*/ 1716029 w 1716115"/>
              <a:gd name="connsiteY39" fmla="*/ 1048255 h 1720853"/>
              <a:gd name="connsiteX40" fmla="*/ 1716029 w 1716115"/>
              <a:gd name="connsiteY40" fmla="*/ 1065294 h 1720853"/>
              <a:gd name="connsiteX41" fmla="*/ 1716114 w 1716115"/>
              <a:gd name="connsiteY41" fmla="*/ 1065380 h 1720853"/>
              <a:gd name="connsiteX42" fmla="*/ 653668 w 1716115"/>
              <a:gd name="connsiteY42" fmla="*/ 0 h 1720853"/>
              <a:gd name="connsiteX43" fmla="*/ 747112 w 1716115"/>
              <a:gd name="connsiteY43" fmla="*/ 0 h 1720853"/>
              <a:gd name="connsiteX44" fmla="*/ 764104 w 1716115"/>
              <a:gd name="connsiteY44" fmla="*/ 0 h 1720853"/>
              <a:gd name="connsiteX45" fmla="*/ 1716115 w 1716115"/>
              <a:gd name="connsiteY45" fmla="*/ 954644 h 1720853"/>
              <a:gd name="connsiteX46" fmla="*/ 1716115 w 1716115"/>
              <a:gd name="connsiteY46" fmla="*/ 971678 h 1720853"/>
              <a:gd name="connsiteX47" fmla="*/ 747112 w 1716115"/>
              <a:gd name="connsiteY47" fmla="*/ 0 h 1720853"/>
              <a:gd name="connsiteX48" fmla="*/ 840465 w 1716115"/>
              <a:gd name="connsiteY48" fmla="*/ 0 h 1720853"/>
              <a:gd name="connsiteX49" fmla="*/ 857452 w 1716115"/>
              <a:gd name="connsiteY49" fmla="*/ 0 h 1720853"/>
              <a:gd name="connsiteX50" fmla="*/ 1716109 w 1716115"/>
              <a:gd name="connsiteY50" fmla="*/ 861028 h 1720853"/>
              <a:gd name="connsiteX51" fmla="*/ 1716109 w 1716115"/>
              <a:gd name="connsiteY51" fmla="*/ 878062 h 1720853"/>
              <a:gd name="connsiteX52" fmla="*/ 840465 w 1716115"/>
              <a:gd name="connsiteY52" fmla="*/ 0 h 1720853"/>
              <a:gd name="connsiteX53" fmla="*/ 933823 w 1716115"/>
              <a:gd name="connsiteY53" fmla="*/ 0 h 1720853"/>
              <a:gd name="connsiteX54" fmla="*/ 950810 w 1716115"/>
              <a:gd name="connsiteY54" fmla="*/ 0 h 1720853"/>
              <a:gd name="connsiteX55" fmla="*/ 1716114 w 1716115"/>
              <a:gd name="connsiteY55" fmla="*/ 767327 h 1720853"/>
              <a:gd name="connsiteX56" fmla="*/ 1716114 w 1716115"/>
              <a:gd name="connsiteY56" fmla="*/ 784366 h 1720853"/>
              <a:gd name="connsiteX57" fmla="*/ 1716114 w 1716115"/>
              <a:gd name="connsiteY57" fmla="*/ 784451 h 1720853"/>
              <a:gd name="connsiteX58" fmla="*/ 933823 w 1716115"/>
              <a:gd name="connsiteY58" fmla="*/ 0 h 1720853"/>
              <a:gd name="connsiteX59" fmla="*/ 1027262 w 1716115"/>
              <a:gd name="connsiteY59" fmla="*/ 0 h 1720853"/>
              <a:gd name="connsiteX60" fmla="*/ 1044254 w 1716115"/>
              <a:gd name="connsiteY60" fmla="*/ 0 h 1720853"/>
              <a:gd name="connsiteX61" fmla="*/ 1716110 w 1716115"/>
              <a:gd name="connsiteY61" fmla="*/ 673716 h 1720853"/>
              <a:gd name="connsiteX62" fmla="*/ 1716110 w 1716115"/>
              <a:gd name="connsiteY62" fmla="*/ 690750 h 1720853"/>
              <a:gd name="connsiteX63" fmla="*/ 1027262 w 1716115"/>
              <a:gd name="connsiteY63" fmla="*/ 0 h 1720853"/>
              <a:gd name="connsiteX64" fmla="*/ 1120625 w 1716115"/>
              <a:gd name="connsiteY64" fmla="*/ 0 h 1720853"/>
              <a:gd name="connsiteX65" fmla="*/ 1137612 w 1716115"/>
              <a:gd name="connsiteY65" fmla="*/ 0 h 1720853"/>
              <a:gd name="connsiteX66" fmla="*/ 1716115 w 1716115"/>
              <a:gd name="connsiteY66" fmla="*/ 580100 h 1720853"/>
              <a:gd name="connsiteX67" fmla="*/ 1716115 w 1716115"/>
              <a:gd name="connsiteY67" fmla="*/ 597134 h 1720853"/>
              <a:gd name="connsiteX68" fmla="*/ 1120625 w 1716115"/>
              <a:gd name="connsiteY68" fmla="*/ 0 h 1720853"/>
              <a:gd name="connsiteX69" fmla="*/ 1213978 w 1716115"/>
              <a:gd name="connsiteY69" fmla="*/ 0 h 1720853"/>
              <a:gd name="connsiteX70" fmla="*/ 1230965 w 1716115"/>
              <a:gd name="connsiteY70" fmla="*/ 0 h 1720853"/>
              <a:gd name="connsiteX71" fmla="*/ 1716109 w 1716115"/>
              <a:gd name="connsiteY71" fmla="*/ 486398 h 1720853"/>
              <a:gd name="connsiteX72" fmla="*/ 1716109 w 1716115"/>
              <a:gd name="connsiteY72" fmla="*/ 503437 h 1720853"/>
              <a:gd name="connsiteX73" fmla="*/ 1716109 w 1716115"/>
              <a:gd name="connsiteY73" fmla="*/ 503523 h 1720853"/>
              <a:gd name="connsiteX74" fmla="*/ 1213978 w 1716115"/>
              <a:gd name="connsiteY74" fmla="*/ 0 h 1720853"/>
              <a:gd name="connsiteX75" fmla="*/ 1307422 w 1716115"/>
              <a:gd name="connsiteY75" fmla="*/ 0 h 1720853"/>
              <a:gd name="connsiteX76" fmla="*/ 1324414 w 1716115"/>
              <a:gd name="connsiteY76" fmla="*/ 0 h 1720853"/>
              <a:gd name="connsiteX77" fmla="*/ 1716115 w 1716115"/>
              <a:gd name="connsiteY77" fmla="*/ 392784 h 1720853"/>
              <a:gd name="connsiteX78" fmla="*/ 1716115 w 1716115"/>
              <a:gd name="connsiteY78" fmla="*/ 409821 h 1720853"/>
              <a:gd name="connsiteX79" fmla="*/ 1307422 w 1716115"/>
              <a:gd name="connsiteY79" fmla="*/ 0 h 1720853"/>
              <a:gd name="connsiteX80" fmla="*/ 1400775 w 1716115"/>
              <a:gd name="connsiteY80" fmla="*/ 0 h 1720853"/>
              <a:gd name="connsiteX81" fmla="*/ 1417762 w 1716115"/>
              <a:gd name="connsiteY81" fmla="*/ 0 h 1720853"/>
              <a:gd name="connsiteX82" fmla="*/ 1716109 w 1716115"/>
              <a:gd name="connsiteY82" fmla="*/ 299170 h 1720853"/>
              <a:gd name="connsiteX83" fmla="*/ 1716109 w 1716115"/>
              <a:gd name="connsiteY83" fmla="*/ 316207 h 1720853"/>
              <a:gd name="connsiteX84" fmla="*/ 1400775 w 1716115"/>
              <a:gd name="connsiteY84" fmla="*/ 0 h 1720853"/>
              <a:gd name="connsiteX85" fmla="*/ 1494133 w 1716115"/>
              <a:gd name="connsiteY85" fmla="*/ 0 h 1720853"/>
              <a:gd name="connsiteX86" fmla="*/ 1511120 w 1716115"/>
              <a:gd name="connsiteY86" fmla="*/ 0 h 1720853"/>
              <a:gd name="connsiteX87" fmla="*/ 1716109 w 1716115"/>
              <a:gd name="connsiteY87" fmla="*/ 205556 h 1720853"/>
              <a:gd name="connsiteX88" fmla="*/ 1716109 w 1716115"/>
              <a:gd name="connsiteY88" fmla="*/ 222592 h 1720853"/>
              <a:gd name="connsiteX89" fmla="*/ 1494133 w 1716115"/>
              <a:gd name="connsiteY89" fmla="*/ 0 h 1720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716115" h="1720853">
                <a:moveTo>
                  <a:pt x="93358" y="0"/>
                </a:moveTo>
                <a:lnTo>
                  <a:pt x="110348" y="0"/>
                </a:lnTo>
                <a:cubicBezTo>
                  <a:pt x="110348" y="887874"/>
                  <a:pt x="830686" y="1610112"/>
                  <a:pt x="1716029" y="1610112"/>
                </a:cubicBezTo>
                <a:lnTo>
                  <a:pt x="1716029" y="1627151"/>
                </a:lnTo>
                <a:lnTo>
                  <a:pt x="1716115" y="1627237"/>
                </a:lnTo>
                <a:cubicBezTo>
                  <a:pt x="821334" y="1627237"/>
                  <a:pt x="93358" y="897252"/>
                  <a:pt x="93358" y="0"/>
                </a:cubicBezTo>
                <a:close/>
                <a:moveTo>
                  <a:pt x="0" y="0"/>
                </a:moveTo>
                <a:lnTo>
                  <a:pt x="16989" y="0"/>
                </a:lnTo>
                <a:cubicBezTo>
                  <a:pt x="16989" y="939499"/>
                  <a:pt x="779202" y="1703814"/>
                  <a:pt x="1716114" y="1703814"/>
                </a:cubicBezTo>
                <a:lnTo>
                  <a:pt x="1716114" y="1720853"/>
                </a:lnTo>
                <a:cubicBezTo>
                  <a:pt x="769850" y="1720853"/>
                  <a:pt x="0" y="948877"/>
                  <a:pt x="0" y="0"/>
                </a:cubicBezTo>
                <a:close/>
                <a:moveTo>
                  <a:pt x="186798" y="0"/>
                </a:moveTo>
                <a:lnTo>
                  <a:pt x="203788" y="0"/>
                </a:lnTo>
                <a:cubicBezTo>
                  <a:pt x="203788" y="836248"/>
                  <a:pt x="882254" y="1516501"/>
                  <a:pt x="1716109" y="1516501"/>
                </a:cubicBezTo>
                <a:lnTo>
                  <a:pt x="1716109" y="1533535"/>
                </a:lnTo>
                <a:cubicBezTo>
                  <a:pt x="872812" y="1533535"/>
                  <a:pt x="186798" y="845626"/>
                  <a:pt x="186798" y="0"/>
                </a:cubicBezTo>
                <a:close/>
                <a:moveTo>
                  <a:pt x="280155" y="0"/>
                </a:moveTo>
                <a:lnTo>
                  <a:pt x="297145" y="0"/>
                </a:lnTo>
                <a:cubicBezTo>
                  <a:pt x="297145" y="784537"/>
                  <a:pt x="933652" y="1422885"/>
                  <a:pt x="1716114" y="1422885"/>
                </a:cubicBezTo>
                <a:lnTo>
                  <a:pt x="1716114" y="1439924"/>
                </a:lnTo>
                <a:cubicBezTo>
                  <a:pt x="924300" y="1439924"/>
                  <a:pt x="280155" y="794001"/>
                  <a:pt x="280155" y="0"/>
                </a:cubicBezTo>
                <a:close/>
                <a:moveTo>
                  <a:pt x="373512" y="0"/>
                </a:moveTo>
                <a:lnTo>
                  <a:pt x="390502" y="0"/>
                </a:lnTo>
                <a:cubicBezTo>
                  <a:pt x="390502" y="732911"/>
                  <a:pt x="985135" y="1329184"/>
                  <a:pt x="1716029" y="1329184"/>
                </a:cubicBezTo>
                <a:lnTo>
                  <a:pt x="1716029" y="1346223"/>
                </a:lnTo>
                <a:lnTo>
                  <a:pt x="1716114" y="1346308"/>
                </a:lnTo>
                <a:cubicBezTo>
                  <a:pt x="975783" y="1346308"/>
                  <a:pt x="373512" y="742375"/>
                  <a:pt x="373512" y="0"/>
                </a:cubicBezTo>
                <a:close/>
                <a:moveTo>
                  <a:pt x="466953" y="0"/>
                </a:moveTo>
                <a:lnTo>
                  <a:pt x="483944" y="0"/>
                </a:lnTo>
                <a:cubicBezTo>
                  <a:pt x="483944" y="681286"/>
                  <a:pt x="1036704" y="1235573"/>
                  <a:pt x="1716110" y="1235573"/>
                </a:cubicBezTo>
                <a:lnTo>
                  <a:pt x="1716110" y="1252607"/>
                </a:lnTo>
                <a:cubicBezTo>
                  <a:pt x="1027347" y="1252607"/>
                  <a:pt x="466953" y="690664"/>
                  <a:pt x="466953" y="0"/>
                </a:cubicBezTo>
                <a:close/>
                <a:moveTo>
                  <a:pt x="560310" y="0"/>
                </a:moveTo>
                <a:lnTo>
                  <a:pt x="577297" y="0"/>
                </a:lnTo>
                <a:cubicBezTo>
                  <a:pt x="577297" y="629660"/>
                  <a:pt x="1088188" y="1141957"/>
                  <a:pt x="1716109" y="1141957"/>
                </a:cubicBezTo>
                <a:lnTo>
                  <a:pt x="1716109" y="1158991"/>
                </a:lnTo>
                <a:cubicBezTo>
                  <a:pt x="1078835" y="1158991"/>
                  <a:pt x="560310" y="639038"/>
                  <a:pt x="560310" y="0"/>
                </a:cubicBezTo>
                <a:close/>
                <a:moveTo>
                  <a:pt x="653668" y="0"/>
                </a:moveTo>
                <a:lnTo>
                  <a:pt x="670655" y="0"/>
                </a:lnTo>
                <a:cubicBezTo>
                  <a:pt x="670655" y="578035"/>
                  <a:pt x="1139586" y="1048255"/>
                  <a:pt x="1716029" y="1048255"/>
                </a:cubicBezTo>
                <a:lnTo>
                  <a:pt x="1716029" y="1065294"/>
                </a:lnTo>
                <a:lnTo>
                  <a:pt x="1716114" y="1065380"/>
                </a:lnTo>
                <a:cubicBezTo>
                  <a:pt x="1130319" y="1065380"/>
                  <a:pt x="653668" y="587499"/>
                  <a:pt x="653668" y="0"/>
                </a:cubicBezTo>
                <a:close/>
                <a:moveTo>
                  <a:pt x="747112" y="0"/>
                </a:moveTo>
                <a:lnTo>
                  <a:pt x="764104" y="0"/>
                </a:lnTo>
                <a:cubicBezTo>
                  <a:pt x="764104" y="526409"/>
                  <a:pt x="1191155" y="954644"/>
                  <a:pt x="1716115" y="954644"/>
                </a:cubicBezTo>
                <a:lnTo>
                  <a:pt x="1716115" y="971678"/>
                </a:lnTo>
                <a:cubicBezTo>
                  <a:pt x="1181802" y="971678"/>
                  <a:pt x="747112" y="535787"/>
                  <a:pt x="747112" y="0"/>
                </a:cubicBezTo>
                <a:close/>
                <a:moveTo>
                  <a:pt x="840465" y="0"/>
                </a:moveTo>
                <a:lnTo>
                  <a:pt x="857452" y="0"/>
                </a:lnTo>
                <a:cubicBezTo>
                  <a:pt x="857452" y="474783"/>
                  <a:pt x="1242638" y="861028"/>
                  <a:pt x="1716109" y="861028"/>
                </a:cubicBezTo>
                <a:lnTo>
                  <a:pt x="1716109" y="878062"/>
                </a:lnTo>
                <a:cubicBezTo>
                  <a:pt x="1233281" y="878062"/>
                  <a:pt x="840465" y="484162"/>
                  <a:pt x="840465" y="0"/>
                </a:cubicBezTo>
                <a:close/>
                <a:moveTo>
                  <a:pt x="933823" y="0"/>
                </a:moveTo>
                <a:lnTo>
                  <a:pt x="950810" y="0"/>
                </a:lnTo>
                <a:cubicBezTo>
                  <a:pt x="950810" y="423157"/>
                  <a:pt x="1294121" y="767327"/>
                  <a:pt x="1716114" y="767327"/>
                </a:cubicBezTo>
                <a:lnTo>
                  <a:pt x="1716114" y="784366"/>
                </a:lnTo>
                <a:lnTo>
                  <a:pt x="1716114" y="784451"/>
                </a:lnTo>
                <a:cubicBezTo>
                  <a:pt x="1284769" y="784451"/>
                  <a:pt x="933823" y="432536"/>
                  <a:pt x="933823" y="0"/>
                </a:cubicBezTo>
                <a:close/>
                <a:moveTo>
                  <a:pt x="1027262" y="0"/>
                </a:moveTo>
                <a:lnTo>
                  <a:pt x="1044254" y="0"/>
                </a:lnTo>
                <a:cubicBezTo>
                  <a:pt x="1044254" y="371532"/>
                  <a:pt x="1345685" y="673716"/>
                  <a:pt x="1716110" y="673716"/>
                </a:cubicBezTo>
                <a:lnTo>
                  <a:pt x="1716110" y="690750"/>
                </a:lnTo>
                <a:cubicBezTo>
                  <a:pt x="1336248" y="690750"/>
                  <a:pt x="1027262" y="380824"/>
                  <a:pt x="1027262" y="0"/>
                </a:cubicBezTo>
                <a:close/>
                <a:moveTo>
                  <a:pt x="1120625" y="0"/>
                </a:moveTo>
                <a:lnTo>
                  <a:pt x="1137612" y="0"/>
                </a:lnTo>
                <a:cubicBezTo>
                  <a:pt x="1137612" y="319820"/>
                  <a:pt x="1397088" y="580100"/>
                  <a:pt x="1716115" y="580100"/>
                </a:cubicBezTo>
                <a:lnTo>
                  <a:pt x="1716115" y="597134"/>
                </a:lnTo>
                <a:cubicBezTo>
                  <a:pt x="1387736" y="597134"/>
                  <a:pt x="1120625" y="329285"/>
                  <a:pt x="1120625" y="0"/>
                </a:cubicBezTo>
                <a:close/>
                <a:moveTo>
                  <a:pt x="1213978" y="0"/>
                </a:moveTo>
                <a:lnTo>
                  <a:pt x="1230965" y="0"/>
                </a:lnTo>
                <a:cubicBezTo>
                  <a:pt x="1230965" y="268195"/>
                  <a:pt x="1448571" y="486398"/>
                  <a:pt x="1716109" y="486398"/>
                </a:cubicBezTo>
                <a:lnTo>
                  <a:pt x="1716109" y="503437"/>
                </a:lnTo>
                <a:lnTo>
                  <a:pt x="1716109" y="503523"/>
                </a:lnTo>
                <a:cubicBezTo>
                  <a:pt x="1439214" y="503523"/>
                  <a:pt x="1213978" y="277659"/>
                  <a:pt x="1213978" y="0"/>
                </a:cubicBezTo>
                <a:close/>
                <a:moveTo>
                  <a:pt x="1307422" y="0"/>
                </a:moveTo>
                <a:lnTo>
                  <a:pt x="1324414" y="0"/>
                </a:lnTo>
                <a:cubicBezTo>
                  <a:pt x="1324414" y="216569"/>
                  <a:pt x="1500141" y="392784"/>
                  <a:pt x="1716115" y="392784"/>
                </a:cubicBezTo>
                <a:lnTo>
                  <a:pt x="1716115" y="409821"/>
                </a:lnTo>
                <a:cubicBezTo>
                  <a:pt x="1490703" y="409821"/>
                  <a:pt x="1307422" y="225948"/>
                  <a:pt x="1307422" y="0"/>
                </a:cubicBezTo>
                <a:close/>
                <a:moveTo>
                  <a:pt x="1400775" y="0"/>
                </a:moveTo>
                <a:lnTo>
                  <a:pt x="1417762" y="0"/>
                </a:lnTo>
                <a:cubicBezTo>
                  <a:pt x="1417762" y="164944"/>
                  <a:pt x="1551619" y="299170"/>
                  <a:pt x="1716109" y="299170"/>
                </a:cubicBezTo>
                <a:lnTo>
                  <a:pt x="1716109" y="316207"/>
                </a:lnTo>
                <a:cubicBezTo>
                  <a:pt x="1542266" y="316207"/>
                  <a:pt x="1400775" y="174322"/>
                  <a:pt x="1400775" y="0"/>
                </a:cubicBezTo>
                <a:close/>
                <a:moveTo>
                  <a:pt x="1494133" y="0"/>
                </a:moveTo>
                <a:lnTo>
                  <a:pt x="1511120" y="0"/>
                </a:lnTo>
                <a:cubicBezTo>
                  <a:pt x="1511120" y="113318"/>
                  <a:pt x="1603017" y="205556"/>
                  <a:pt x="1716109" y="205556"/>
                </a:cubicBezTo>
                <a:lnTo>
                  <a:pt x="1716109" y="222592"/>
                </a:lnTo>
                <a:cubicBezTo>
                  <a:pt x="1593750" y="222592"/>
                  <a:pt x="1494133" y="122783"/>
                  <a:pt x="1494133" y="0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2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7" name="Image 5">
            <a:extLst>
              <a:ext uri="{FF2B5EF4-FFF2-40B4-BE49-F238E27FC236}">
                <a16:creationId xmlns:a16="http://schemas.microsoft.com/office/drawing/2014/main" id="{B9036D42-A06F-E6EE-BB91-8BAF045198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5568" y="3440504"/>
            <a:ext cx="3443288" cy="3448050"/>
          </a:xfrm>
          <a:custGeom>
            <a:avLst/>
            <a:gdLst>
              <a:gd name="connsiteX0" fmla="*/ 1721644 w 3443288"/>
              <a:gd name="connsiteY0" fmla="*/ 3448051 h 3448050"/>
              <a:gd name="connsiteX1" fmla="*/ 3443288 w 3443288"/>
              <a:gd name="connsiteY1" fmla="*/ 1724025 h 3448050"/>
              <a:gd name="connsiteX2" fmla="*/ 1721644 w 3443288"/>
              <a:gd name="connsiteY2" fmla="*/ 0 h 3448050"/>
              <a:gd name="connsiteX3" fmla="*/ 0 w 3443288"/>
              <a:gd name="connsiteY3" fmla="*/ 1724025 h 3448050"/>
              <a:gd name="connsiteX4" fmla="*/ 1721644 w 3443288"/>
              <a:gd name="connsiteY4" fmla="*/ 3448051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3448050">
                <a:moveTo>
                  <a:pt x="1721644" y="3448051"/>
                </a:moveTo>
                <a:cubicBezTo>
                  <a:pt x="2672482" y="3448051"/>
                  <a:pt x="3443288" y="2676178"/>
                  <a:pt x="3443288" y="1724025"/>
                </a:cubicBezTo>
                <a:cubicBezTo>
                  <a:pt x="3443288" y="771873"/>
                  <a:pt x="2672482" y="0"/>
                  <a:pt x="1721644" y="0"/>
                </a:cubicBezTo>
                <a:cubicBezTo>
                  <a:pt x="770806" y="0"/>
                  <a:pt x="0" y="771873"/>
                  <a:pt x="0" y="1724025"/>
                </a:cubicBezTo>
                <a:cubicBezTo>
                  <a:pt x="0" y="2676178"/>
                  <a:pt x="770806" y="3448051"/>
                  <a:pt x="1721644" y="3448051"/>
                </a:cubicBezTo>
                <a:close/>
              </a:path>
            </a:pathLst>
          </a:custGeom>
          <a:solidFill>
            <a:schemeClr val="accent6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9" name="Image 6">
            <a:extLst>
              <a:ext uri="{FF2B5EF4-FFF2-40B4-BE49-F238E27FC236}">
                <a16:creationId xmlns:a16="http://schemas.microsoft.com/office/drawing/2014/main" id="{86E0540C-3355-A50D-AC61-047B54B70C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718457" y="3440504"/>
            <a:ext cx="1719263" cy="1724025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986784" y="2071314"/>
            <a:ext cx="3813048" cy="730504"/>
          </a:xfrm>
        </p:spPr>
        <p:txBody>
          <a:bodyPr anchor="ctr" anchorCtr="0">
            <a:noAutofit/>
          </a:bodyPr>
          <a:lstStyle>
            <a:lvl1pPr marL="0" indent="0">
              <a:spcBef>
                <a:spcPts val="0"/>
              </a:spcBef>
              <a:buNone/>
              <a:defRPr sz="1800" b="0" cap="all" baseline="0"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3986784" y="2877312"/>
            <a:ext cx="3803992" cy="3684588"/>
          </a:xfrm>
        </p:spPr>
        <p:txBody>
          <a:bodyPr lIns="45720" rIns="45720" bIns="45720">
            <a:norm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7857877" y="2071314"/>
            <a:ext cx="3568150" cy="730504"/>
          </a:xfrm>
        </p:spPr>
        <p:txBody>
          <a:bodyPr anchor="ctr" anchorCtr="0">
            <a:noAutofit/>
          </a:bodyPr>
          <a:lstStyle>
            <a:lvl1pPr marL="0" indent="0">
              <a:spcBef>
                <a:spcPts val="0"/>
              </a:spcBef>
              <a:buNone/>
              <a:defRPr sz="1800" b="0" cap="all" baseline="0"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7857877" y="2877312"/>
            <a:ext cx="3568150" cy="3684588"/>
          </a:xfrm>
        </p:spPr>
        <p:txBody>
          <a:bodyPr lIns="45720" rIns="45720" bIns="45720">
            <a:norm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710313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45A0A-815D-3414-088B-C041E6742D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8952" y="741458"/>
            <a:ext cx="10671048" cy="145985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7B5E29-6335-83BC-FA01-FAE422D26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6476D1-B61A-E9FD-E266-768B405CC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4" name="Picture Placeholder 62">
            <a:extLst>
              <a:ext uri="{FF2B5EF4-FFF2-40B4-BE49-F238E27FC236}">
                <a16:creationId xmlns:a16="http://schemas.microsoft.com/office/drawing/2014/main" id="{2F18FBB7-2D21-7954-1324-C7D3BFE5C85D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>
          <a:xfrm>
            <a:off x="1911096" y="2407653"/>
            <a:ext cx="932688" cy="932688"/>
          </a:xfrm>
          <a:prstGeom prst="ellipse">
            <a:avLst/>
          </a:prstGeom>
          <a:solidFill>
            <a:schemeClr val="accent3"/>
          </a:solidFill>
        </p:spPr>
        <p:txBody>
          <a:bodyPr lIns="91440" tIns="0" rIns="91440" bIns="0" anchor="t" anchorCtr="0"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9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C025625F-8274-840F-6DD8-D36687CB8F7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13232" y="2885439"/>
            <a:ext cx="3328416" cy="3563861"/>
          </a:xfrm>
          <a:custGeom>
            <a:avLst/>
            <a:gdLst>
              <a:gd name="connsiteX0" fmla="*/ 0 w 3328416"/>
              <a:gd name="connsiteY0" fmla="*/ 0 h 3557016"/>
              <a:gd name="connsiteX1" fmla="*/ 3328416 w 3328416"/>
              <a:gd name="connsiteY1" fmla="*/ 0 h 3557016"/>
              <a:gd name="connsiteX2" fmla="*/ 3328416 w 3328416"/>
              <a:gd name="connsiteY2" fmla="*/ 3557016 h 3557016"/>
              <a:gd name="connsiteX3" fmla="*/ 0 w 3328416"/>
              <a:gd name="connsiteY3" fmla="*/ 3557016 h 3557016"/>
              <a:gd name="connsiteX4" fmla="*/ 0 w 3328416"/>
              <a:gd name="connsiteY4" fmla="*/ 0 h 3557016"/>
              <a:gd name="connsiteX0" fmla="*/ 0 w 3328416"/>
              <a:gd name="connsiteY0" fmla="*/ 6845 h 3563861"/>
              <a:gd name="connsiteX1" fmla="*/ 1191768 w 3328416"/>
              <a:gd name="connsiteY1" fmla="*/ 0 h 3563861"/>
              <a:gd name="connsiteX2" fmla="*/ 3328416 w 3328416"/>
              <a:gd name="connsiteY2" fmla="*/ 6845 h 3563861"/>
              <a:gd name="connsiteX3" fmla="*/ 3328416 w 3328416"/>
              <a:gd name="connsiteY3" fmla="*/ 3563861 h 3563861"/>
              <a:gd name="connsiteX4" fmla="*/ 0 w 3328416"/>
              <a:gd name="connsiteY4" fmla="*/ 3563861 h 3563861"/>
              <a:gd name="connsiteX5" fmla="*/ 0 w 3328416"/>
              <a:gd name="connsiteY5" fmla="*/ 6845 h 3563861"/>
              <a:gd name="connsiteX0" fmla="*/ 0 w 3328416"/>
              <a:gd name="connsiteY0" fmla="*/ 6845 h 3563861"/>
              <a:gd name="connsiteX1" fmla="*/ 1191768 w 3328416"/>
              <a:gd name="connsiteY1" fmla="*/ 0 h 3563861"/>
              <a:gd name="connsiteX2" fmla="*/ 2126488 w 3328416"/>
              <a:gd name="connsiteY2" fmla="*/ 1 h 3563861"/>
              <a:gd name="connsiteX3" fmla="*/ 3328416 w 3328416"/>
              <a:gd name="connsiteY3" fmla="*/ 6845 h 3563861"/>
              <a:gd name="connsiteX4" fmla="*/ 3328416 w 3328416"/>
              <a:gd name="connsiteY4" fmla="*/ 3563861 h 3563861"/>
              <a:gd name="connsiteX5" fmla="*/ 0 w 3328416"/>
              <a:gd name="connsiteY5" fmla="*/ 3563861 h 3563861"/>
              <a:gd name="connsiteX6" fmla="*/ 0 w 3328416"/>
              <a:gd name="connsiteY6" fmla="*/ 6845 h 3563861"/>
              <a:gd name="connsiteX0" fmla="*/ 0 w 3328416"/>
              <a:gd name="connsiteY0" fmla="*/ 6845 h 3563861"/>
              <a:gd name="connsiteX1" fmla="*/ 1191768 w 3328416"/>
              <a:gd name="connsiteY1" fmla="*/ 0 h 3563861"/>
              <a:gd name="connsiteX2" fmla="*/ 2126488 w 3328416"/>
              <a:gd name="connsiteY2" fmla="*/ 1 h 3563861"/>
              <a:gd name="connsiteX3" fmla="*/ 3328416 w 3328416"/>
              <a:gd name="connsiteY3" fmla="*/ 6845 h 3563861"/>
              <a:gd name="connsiteX4" fmla="*/ 3328416 w 3328416"/>
              <a:gd name="connsiteY4" fmla="*/ 3563861 h 3563861"/>
              <a:gd name="connsiteX5" fmla="*/ 0 w 3328416"/>
              <a:gd name="connsiteY5" fmla="*/ 3563861 h 3563861"/>
              <a:gd name="connsiteX6" fmla="*/ 0 w 3328416"/>
              <a:gd name="connsiteY6" fmla="*/ 6845 h 3563861"/>
              <a:gd name="connsiteX0" fmla="*/ 0 w 3328416"/>
              <a:gd name="connsiteY0" fmla="*/ 6845 h 3563861"/>
              <a:gd name="connsiteX1" fmla="*/ 1191768 w 3328416"/>
              <a:gd name="connsiteY1" fmla="*/ 0 h 3563861"/>
              <a:gd name="connsiteX2" fmla="*/ 2126488 w 3328416"/>
              <a:gd name="connsiteY2" fmla="*/ 1 h 3563861"/>
              <a:gd name="connsiteX3" fmla="*/ 3328416 w 3328416"/>
              <a:gd name="connsiteY3" fmla="*/ 6845 h 3563861"/>
              <a:gd name="connsiteX4" fmla="*/ 3328416 w 3328416"/>
              <a:gd name="connsiteY4" fmla="*/ 3563861 h 3563861"/>
              <a:gd name="connsiteX5" fmla="*/ 0 w 3328416"/>
              <a:gd name="connsiteY5" fmla="*/ 3563861 h 3563861"/>
              <a:gd name="connsiteX6" fmla="*/ 0 w 3328416"/>
              <a:gd name="connsiteY6" fmla="*/ 6845 h 3563861"/>
              <a:gd name="connsiteX0" fmla="*/ 0 w 3328416"/>
              <a:gd name="connsiteY0" fmla="*/ 6845 h 3563861"/>
              <a:gd name="connsiteX1" fmla="*/ 1191768 w 3328416"/>
              <a:gd name="connsiteY1" fmla="*/ 0 h 3563861"/>
              <a:gd name="connsiteX2" fmla="*/ 1679448 w 3328416"/>
              <a:gd name="connsiteY2" fmla="*/ 452121 h 3563861"/>
              <a:gd name="connsiteX3" fmla="*/ 2126488 w 3328416"/>
              <a:gd name="connsiteY3" fmla="*/ 1 h 3563861"/>
              <a:gd name="connsiteX4" fmla="*/ 3328416 w 3328416"/>
              <a:gd name="connsiteY4" fmla="*/ 6845 h 3563861"/>
              <a:gd name="connsiteX5" fmla="*/ 3328416 w 3328416"/>
              <a:gd name="connsiteY5" fmla="*/ 3563861 h 3563861"/>
              <a:gd name="connsiteX6" fmla="*/ 0 w 3328416"/>
              <a:gd name="connsiteY6" fmla="*/ 3563861 h 3563861"/>
              <a:gd name="connsiteX7" fmla="*/ 0 w 3328416"/>
              <a:gd name="connsiteY7" fmla="*/ 6845 h 3563861"/>
              <a:gd name="connsiteX0" fmla="*/ 0 w 3328416"/>
              <a:gd name="connsiteY0" fmla="*/ 6845 h 3563861"/>
              <a:gd name="connsiteX1" fmla="*/ 1191768 w 3328416"/>
              <a:gd name="connsiteY1" fmla="*/ 0 h 3563861"/>
              <a:gd name="connsiteX2" fmla="*/ 1679448 w 3328416"/>
              <a:gd name="connsiteY2" fmla="*/ 452121 h 3563861"/>
              <a:gd name="connsiteX3" fmla="*/ 2126488 w 3328416"/>
              <a:gd name="connsiteY3" fmla="*/ 1 h 3563861"/>
              <a:gd name="connsiteX4" fmla="*/ 3328416 w 3328416"/>
              <a:gd name="connsiteY4" fmla="*/ 6845 h 3563861"/>
              <a:gd name="connsiteX5" fmla="*/ 3328416 w 3328416"/>
              <a:gd name="connsiteY5" fmla="*/ 3563861 h 3563861"/>
              <a:gd name="connsiteX6" fmla="*/ 0 w 3328416"/>
              <a:gd name="connsiteY6" fmla="*/ 3563861 h 3563861"/>
              <a:gd name="connsiteX7" fmla="*/ 0 w 3328416"/>
              <a:gd name="connsiteY7" fmla="*/ 6845 h 3563861"/>
              <a:gd name="connsiteX0" fmla="*/ 0 w 3328416"/>
              <a:gd name="connsiteY0" fmla="*/ 6845 h 3563861"/>
              <a:gd name="connsiteX1" fmla="*/ 1191768 w 3328416"/>
              <a:gd name="connsiteY1" fmla="*/ 0 h 3563861"/>
              <a:gd name="connsiteX2" fmla="*/ 1679448 w 3328416"/>
              <a:gd name="connsiteY2" fmla="*/ 452121 h 3563861"/>
              <a:gd name="connsiteX3" fmla="*/ 2126488 w 3328416"/>
              <a:gd name="connsiteY3" fmla="*/ 1 h 3563861"/>
              <a:gd name="connsiteX4" fmla="*/ 3328416 w 3328416"/>
              <a:gd name="connsiteY4" fmla="*/ 6845 h 3563861"/>
              <a:gd name="connsiteX5" fmla="*/ 3328416 w 3328416"/>
              <a:gd name="connsiteY5" fmla="*/ 3563861 h 3563861"/>
              <a:gd name="connsiteX6" fmla="*/ 0 w 3328416"/>
              <a:gd name="connsiteY6" fmla="*/ 3563861 h 3563861"/>
              <a:gd name="connsiteX7" fmla="*/ 0 w 3328416"/>
              <a:gd name="connsiteY7" fmla="*/ 6845 h 3563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28416" h="3563861">
                <a:moveTo>
                  <a:pt x="0" y="6845"/>
                </a:moveTo>
                <a:lnTo>
                  <a:pt x="1191768" y="0"/>
                </a:lnTo>
                <a:cubicBezTo>
                  <a:pt x="1278636" y="383458"/>
                  <a:pt x="1523661" y="452121"/>
                  <a:pt x="1679448" y="452121"/>
                </a:cubicBezTo>
                <a:cubicBezTo>
                  <a:pt x="1835235" y="452121"/>
                  <a:pt x="2146300" y="265349"/>
                  <a:pt x="2126488" y="1"/>
                </a:cubicBezTo>
                <a:lnTo>
                  <a:pt x="3328416" y="6845"/>
                </a:lnTo>
                <a:lnTo>
                  <a:pt x="3328416" y="3563861"/>
                </a:lnTo>
                <a:lnTo>
                  <a:pt x="0" y="3563861"/>
                </a:lnTo>
                <a:lnTo>
                  <a:pt x="0" y="6845"/>
                </a:lnTo>
                <a:close/>
              </a:path>
            </a:pathLst>
          </a:custGeom>
          <a:noFill/>
          <a:ln w="12700">
            <a:solidFill>
              <a:schemeClr val="accent3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2EF54C35-5F8E-4E0A-AB4D-97E38121910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92124" y="4099293"/>
            <a:ext cx="2770632" cy="2206752"/>
          </a:xfrm>
          <a:noFill/>
        </p:spPr>
        <p:txBody>
          <a:bodyPr lIns="91440" rIns="91440" anchor="t">
            <a:normAutofit/>
          </a:bodyPr>
          <a:lstStyle>
            <a:lvl1pPr marL="347472" indent="-347472" algn="l">
              <a:spcBef>
                <a:spcPts val="360"/>
              </a:spcBef>
              <a:buFont typeface="Arial" panose="020B0604020202020204" pitchFamily="34" charset="0"/>
              <a:buChar char="•"/>
              <a:defRPr sz="150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6" name="Picture Placeholder 62">
            <a:extLst>
              <a:ext uri="{FF2B5EF4-FFF2-40B4-BE49-F238E27FC236}">
                <a16:creationId xmlns:a16="http://schemas.microsoft.com/office/drawing/2014/main" id="{139354A0-F5DF-3AC5-5E8B-A41146C26F3C}"/>
              </a:ext>
            </a:extLst>
          </p:cNvPr>
          <p:cNvSpPr>
            <a:spLocks noGrp="1" noChangeAspect="1"/>
          </p:cNvSpPr>
          <p:nvPr>
            <p:ph type="pic" sz="quarter" idx="25" hasCustomPrompt="1"/>
          </p:nvPr>
        </p:nvSpPr>
        <p:spPr>
          <a:xfrm>
            <a:off x="5641848" y="2407653"/>
            <a:ext cx="932688" cy="932688"/>
          </a:xfrm>
          <a:prstGeom prst="ellipse">
            <a:avLst/>
          </a:prstGeom>
          <a:solidFill>
            <a:schemeClr val="accent1"/>
          </a:solidFill>
        </p:spPr>
        <p:txBody>
          <a:bodyPr lIns="91440" tIns="0" rIns="91440" bIns="0" anchor="t" anchorCtr="0"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9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49" name="Text Placeholder 4">
            <a:extLst>
              <a:ext uri="{FF2B5EF4-FFF2-40B4-BE49-F238E27FC236}">
                <a16:creationId xmlns:a16="http://schemas.microsoft.com/office/drawing/2014/main" id="{084A0326-A0B8-1723-B8BA-B015344F2DC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43984" y="2890519"/>
            <a:ext cx="3328416" cy="3558781"/>
          </a:xfrm>
          <a:custGeom>
            <a:avLst/>
            <a:gdLst>
              <a:gd name="connsiteX0" fmla="*/ 0 w 3328416"/>
              <a:gd name="connsiteY0" fmla="*/ 0 h 3557016"/>
              <a:gd name="connsiteX1" fmla="*/ 3328416 w 3328416"/>
              <a:gd name="connsiteY1" fmla="*/ 0 h 3557016"/>
              <a:gd name="connsiteX2" fmla="*/ 3328416 w 3328416"/>
              <a:gd name="connsiteY2" fmla="*/ 3557016 h 3557016"/>
              <a:gd name="connsiteX3" fmla="*/ 0 w 3328416"/>
              <a:gd name="connsiteY3" fmla="*/ 3557016 h 3557016"/>
              <a:gd name="connsiteX4" fmla="*/ 0 w 3328416"/>
              <a:gd name="connsiteY4" fmla="*/ 0 h 3557016"/>
              <a:gd name="connsiteX0" fmla="*/ 0 w 3328416"/>
              <a:gd name="connsiteY0" fmla="*/ 1765 h 3558781"/>
              <a:gd name="connsiteX1" fmla="*/ 1189736 w 3328416"/>
              <a:gd name="connsiteY1" fmla="*/ 0 h 3558781"/>
              <a:gd name="connsiteX2" fmla="*/ 3328416 w 3328416"/>
              <a:gd name="connsiteY2" fmla="*/ 1765 h 3558781"/>
              <a:gd name="connsiteX3" fmla="*/ 3328416 w 3328416"/>
              <a:gd name="connsiteY3" fmla="*/ 3558781 h 3558781"/>
              <a:gd name="connsiteX4" fmla="*/ 0 w 3328416"/>
              <a:gd name="connsiteY4" fmla="*/ 3558781 h 3558781"/>
              <a:gd name="connsiteX5" fmla="*/ 0 w 3328416"/>
              <a:gd name="connsiteY5" fmla="*/ 1765 h 3558781"/>
              <a:gd name="connsiteX0" fmla="*/ 0 w 3328416"/>
              <a:gd name="connsiteY0" fmla="*/ 1765 h 3558781"/>
              <a:gd name="connsiteX1" fmla="*/ 1189736 w 3328416"/>
              <a:gd name="connsiteY1" fmla="*/ 0 h 3558781"/>
              <a:gd name="connsiteX2" fmla="*/ 2134616 w 3328416"/>
              <a:gd name="connsiteY2" fmla="*/ 1 h 3558781"/>
              <a:gd name="connsiteX3" fmla="*/ 3328416 w 3328416"/>
              <a:gd name="connsiteY3" fmla="*/ 1765 h 3558781"/>
              <a:gd name="connsiteX4" fmla="*/ 3328416 w 3328416"/>
              <a:gd name="connsiteY4" fmla="*/ 3558781 h 3558781"/>
              <a:gd name="connsiteX5" fmla="*/ 0 w 3328416"/>
              <a:gd name="connsiteY5" fmla="*/ 3558781 h 3558781"/>
              <a:gd name="connsiteX6" fmla="*/ 0 w 3328416"/>
              <a:gd name="connsiteY6" fmla="*/ 1765 h 3558781"/>
              <a:gd name="connsiteX0" fmla="*/ 0 w 3328416"/>
              <a:gd name="connsiteY0" fmla="*/ 1765 h 3558781"/>
              <a:gd name="connsiteX1" fmla="*/ 1189736 w 3328416"/>
              <a:gd name="connsiteY1" fmla="*/ 0 h 3558781"/>
              <a:gd name="connsiteX2" fmla="*/ 1672336 w 3328416"/>
              <a:gd name="connsiteY2" fmla="*/ 1 h 3558781"/>
              <a:gd name="connsiteX3" fmla="*/ 2134616 w 3328416"/>
              <a:gd name="connsiteY3" fmla="*/ 1 h 3558781"/>
              <a:gd name="connsiteX4" fmla="*/ 3328416 w 3328416"/>
              <a:gd name="connsiteY4" fmla="*/ 1765 h 3558781"/>
              <a:gd name="connsiteX5" fmla="*/ 3328416 w 3328416"/>
              <a:gd name="connsiteY5" fmla="*/ 3558781 h 3558781"/>
              <a:gd name="connsiteX6" fmla="*/ 0 w 3328416"/>
              <a:gd name="connsiteY6" fmla="*/ 3558781 h 3558781"/>
              <a:gd name="connsiteX7" fmla="*/ 0 w 3328416"/>
              <a:gd name="connsiteY7" fmla="*/ 1765 h 3558781"/>
              <a:gd name="connsiteX0" fmla="*/ 0 w 3328416"/>
              <a:gd name="connsiteY0" fmla="*/ 1765 h 3558781"/>
              <a:gd name="connsiteX1" fmla="*/ 1189736 w 3328416"/>
              <a:gd name="connsiteY1" fmla="*/ 0 h 3558781"/>
              <a:gd name="connsiteX2" fmla="*/ 1672336 w 3328416"/>
              <a:gd name="connsiteY2" fmla="*/ 472441 h 3558781"/>
              <a:gd name="connsiteX3" fmla="*/ 2134616 w 3328416"/>
              <a:gd name="connsiteY3" fmla="*/ 1 h 3558781"/>
              <a:gd name="connsiteX4" fmla="*/ 3328416 w 3328416"/>
              <a:gd name="connsiteY4" fmla="*/ 1765 h 3558781"/>
              <a:gd name="connsiteX5" fmla="*/ 3328416 w 3328416"/>
              <a:gd name="connsiteY5" fmla="*/ 3558781 h 3558781"/>
              <a:gd name="connsiteX6" fmla="*/ 0 w 3328416"/>
              <a:gd name="connsiteY6" fmla="*/ 3558781 h 3558781"/>
              <a:gd name="connsiteX7" fmla="*/ 0 w 3328416"/>
              <a:gd name="connsiteY7" fmla="*/ 1765 h 3558781"/>
              <a:gd name="connsiteX0" fmla="*/ 0 w 3328416"/>
              <a:gd name="connsiteY0" fmla="*/ 1765 h 3558781"/>
              <a:gd name="connsiteX1" fmla="*/ 1189736 w 3328416"/>
              <a:gd name="connsiteY1" fmla="*/ 0 h 3558781"/>
              <a:gd name="connsiteX2" fmla="*/ 1672336 w 3328416"/>
              <a:gd name="connsiteY2" fmla="*/ 472441 h 3558781"/>
              <a:gd name="connsiteX3" fmla="*/ 2134616 w 3328416"/>
              <a:gd name="connsiteY3" fmla="*/ 1 h 3558781"/>
              <a:gd name="connsiteX4" fmla="*/ 3328416 w 3328416"/>
              <a:gd name="connsiteY4" fmla="*/ 1765 h 3558781"/>
              <a:gd name="connsiteX5" fmla="*/ 3328416 w 3328416"/>
              <a:gd name="connsiteY5" fmla="*/ 3558781 h 3558781"/>
              <a:gd name="connsiteX6" fmla="*/ 0 w 3328416"/>
              <a:gd name="connsiteY6" fmla="*/ 3558781 h 3558781"/>
              <a:gd name="connsiteX7" fmla="*/ 0 w 3328416"/>
              <a:gd name="connsiteY7" fmla="*/ 1765 h 3558781"/>
              <a:gd name="connsiteX0" fmla="*/ 0 w 3328416"/>
              <a:gd name="connsiteY0" fmla="*/ 1765 h 3558781"/>
              <a:gd name="connsiteX1" fmla="*/ 1189736 w 3328416"/>
              <a:gd name="connsiteY1" fmla="*/ 0 h 3558781"/>
              <a:gd name="connsiteX2" fmla="*/ 1672336 w 3328416"/>
              <a:gd name="connsiteY2" fmla="*/ 472441 h 3558781"/>
              <a:gd name="connsiteX3" fmla="*/ 2134616 w 3328416"/>
              <a:gd name="connsiteY3" fmla="*/ 1 h 3558781"/>
              <a:gd name="connsiteX4" fmla="*/ 3328416 w 3328416"/>
              <a:gd name="connsiteY4" fmla="*/ 1765 h 3558781"/>
              <a:gd name="connsiteX5" fmla="*/ 3328416 w 3328416"/>
              <a:gd name="connsiteY5" fmla="*/ 3558781 h 3558781"/>
              <a:gd name="connsiteX6" fmla="*/ 0 w 3328416"/>
              <a:gd name="connsiteY6" fmla="*/ 3558781 h 3558781"/>
              <a:gd name="connsiteX7" fmla="*/ 0 w 3328416"/>
              <a:gd name="connsiteY7" fmla="*/ 1765 h 3558781"/>
              <a:gd name="connsiteX0" fmla="*/ 0 w 3328416"/>
              <a:gd name="connsiteY0" fmla="*/ 1765 h 3558781"/>
              <a:gd name="connsiteX1" fmla="*/ 1189736 w 3328416"/>
              <a:gd name="connsiteY1" fmla="*/ 0 h 3558781"/>
              <a:gd name="connsiteX2" fmla="*/ 1672336 w 3328416"/>
              <a:gd name="connsiteY2" fmla="*/ 472441 h 3558781"/>
              <a:gd name="connsiteX3" fmla="*/ 2134616 w 3328416"/>
              <a:gd name="connsiteY3" fmla="*/ 1 h 3558781"/>
              <a:gd name="connsiteX4" fmla="*/ 3328416 w 3328416"/>
              <a:gd name="connsiteY4" fmla="*/ 1765 h 3558781"/>
              <a:gd name="connsiteX5" fmla="*/ 3328416 w 3328416"/>
              <a:gd name="connsiteY5" fmla="*/ 3558781 h 3558781"/>
              <a:gd name="connsiteX6" fmla="*/ 0 w 3328416"/>
              <a:gd name="connsiteY6" fmla="*/ 3558781 h 3558781"/>
              <a:gd name="connsiteX7" fmla="*/ 0 w 3328416"/>
              <a:gd name="connsiteY7" fmla="*/ 1765 h 3558781"/>
              <a:gd name="connsiteX0" fmla="*/ 0 w 3328416"/>
              <a:gd name="connsiteY0" fmla="*/ 1765 h 3558781"/>
              <a:gd name="connsiteX1" fmla="*/ 1189736 w 3328416"/>
              <a:gd name="connsiteY1" fmla="*/ 0 h 3558781"/>
              <a:gd name="connsiteX2" fmla="*/ 1672336 w 3328416"/>
              <a:gd name="connsiteY2" fmla="*/ 472441 h 3558781"/>
              <a:gd name="connsiteX3" fmla="*/ 2134616 w 3328416"/>
              <a:gd name="connsiteY3" fmla="*/ 1 h 3558781"/>
              <a:gd name="connsiteX4" fmla="*/ 3328416 w 3328416"/>
              <a:gd name="connsiteY4" fmla="*/ 1765 h 3558781"/>
              <a:gd name="connsiteX5" fmla="*/ 3328416 w 3328416"/>
              <a:gd name="connsiteY5" fmla="*/ 3558781 h 3558781"/>
              <a:gd name="connsiteX6" fmla="*/ 0 w 3328416"/>
              <a:gd name="connsiteY6" fmla="*/ 3558781 h 3558781"/>
              <a:gd name="connsiteX7" fmla="*/ 0 w 3328416"/>
              <a:gd name="connsiteY7" fmla="*/ 1765 h 3558781"/>
              <a:gd name="connsiteX0" fmla="*/ 0 w 3328416"/>
              <a:gd name="connsiteY0" fmla="*/ 1765 h 3558781"/>
              <a:gd name="connsiteX1" fmla="*/ 1189736 w 3328416"/>
              <a:gd name="connsiteY1" fmla="*/ 0 h 3558781"/>
              <a:gd name="connsiteX2" fmla="*/ 1672336 w 3328416"/>
              <a:gd name="connsiteY2" fmla="*/ 461011 h 3558781"/>
              <a:gd name="connsiteX3" fmla="*/ 2134616 w 3328416"/>
              <a:gd name="connsiteY3" fmla="*/ 1 h 3558781"/>
              <a:gd name="connsiteX4" fmla="*/ 3328416 w 3328416"/>
              <a:gd name="connsiteY4" fmla="*/ 1765 h 3558781"/>
              <a:gd name="connsiteX5" fmla="*/ 3328416 w 3328416"/>
              <a:gd name="connsiteY5" fmla="*/ 3558781 h 3558781"/>
              <a:gd name="connsiteX6" fmla="*/ 0 w 3328416"/>
              <a:gd name="connsiteY6" fmla="*/ 3558781 h 3558781"/>
              <a:gd name="connsiteX7" fmla="*/ 0 w 3328416"/>
              <a:gd name="connsiteY7" fmla="*/ 1765 h 3558781"/>
              <a:gd name="connsiteX0" fmla="*/ 0 w 3328416"/>
              <a:gd name="connsiteY0" fmla="*/ 1765 h 3558781"/>
              <a:gd name="connsiteX1" fmla="*/ 1189736 w 3328416"/>
              <a:gd name="connsiteY1" fmla="*/ 0 h 3558781"/>
              <a:gd name="connsiteX2" fmla="*/ 1672336 w 3328416"/>
              <a:gd name="connsiteY2" fmla="*/ 461011 h 3558781"/>
              <a:gd name="connsiteX3" fmla="*/ 2134616 w 3328416"/>
              <a:gd name="connsiteY3" fmla="*/ 1 h 3558781"/>
              <a:gd name="connsiteX4" fmla="*/ 3328416 w 3328416"/>
              <a:gd name="connsiteY4" fmla="*/ 1765 h 3558781"/>
              <a:gd name="connsiteX5" fmla="*/ 3328416 w 3328416"/>
              <a:gd name="connsiteY5" fmla="*/ 3558781 h 3558781"/>
              <a:gd name="connsiteX6" fmla="*/ 0 w 3328416"/>
              <a:gd name="connsiteY6" fmla="*/ 3558781 h 3558781"/>
              <a:gd name="connsiteX7" fmla="*/ 0 w 3328416"/>
              <a:gd name="connsiteY7" fmla="*/ 1765 h 3558781"/>
              <a:gd name="connsiteX0" fmla="*/ 0 w 3328416"/>
              <a:gd name="connsiteY0" fmla="*/ 1765 h 3558781"/>
              <a:gd name="connsiteX1" fmla="*/ 1189736 w 3328416"/>
              <a:gd name="connsiteY1" fmla="*/ 0 h 3558781"/>
              <a:gd name="connsiteX2" fmla="*/ 1672336 w 3328416"/>
              <a:gd name="connsiteY2" fmla="*/ 461011 h 3558781"/>
              <a:gd name="connsiteX3" fmla="*/ 2134616 w 3328416"/>
              <a:gd name="connsiteY3" fmla="*/ 1 h 3558781"/>
              <a:gd name="connsiteX4" fmla="*/ 3328416 w 3328416"/>
              <a:gd name="connsiteY4" fmla="*/ 1765 h 3558781"/>
              <a:gd name="connsiteX5" fmla="*/ 3328416 w 3328416"/>
              <a:gd name="connsiteY5" fmla="*/ 3558781 h 3558781"/>
              <a:gd name="connsiteX6" fmla="*/ 0 w 3328416"/>
              <a:gd name="connsiteY6" fmla="*/ 3558781 h 3558781"/>
              <a:gd name="connsiteX7" fmla="*/ 0 w 3328416"/>
              <a:gd name="connsiteY7" fmla="*/ 1765 h 3558781"/>
              <a:gd name="connsiteX0" fmla="*/ 0 w 3328416"/>
              <a:gd name="connsiteY0" fmla="*/ 1765 h 3558781"/>
              <a:gd name="connsiteX1" fmla="*/ 1189736 w 3328416"/>
              <a:gd name="connsiteY1" fmla="*/ 0 h 3558781"/>
              <a:gd name="connsiteX2" fmla="*/ 1672336 w 3328416"/>
              <a:gd name="connsiteY2" fmla="*/ 461011 h 3558781"/>
              <a:gd name="connsiteX3" fmla="*/ 2134616 w 3328416"/>
              <a:gd name="connsiteY3" fmla="*/ 1 h 3558781"/>
              <a:gd name="connsiteX4" fmla="*/ 3328416 w 3328416"/>
              <a:gd name="connsiteY4" fmla="*/ 1765 h 3558781"/>
              <a:gd name="connsiteX5" fmla="*/ 3328416 w 3328416"/>
              <a:gd name="connsiteY5" fmla="*/ 3558781 h 3558781"/>
              <a:gd name="connsiteX6" fmla="*/ 0 w 3328416"/>
              <a:gd name="connsiteY6" fmla="*/ 3558781 h 3558781"/>
              <a:gd name="connsiteX7" fmla="*/ 0 w 3328416"/>
              <a:gd name="connsiteY7" fmla="*/ 1765 h 3558781"/>
              <a:gd name="connsiteX0" fmla="*/ 0 w 3328416"/>
              <a:gd name="connsiteY0" fmla="*/ 1765 h 3558781"/>
              <a:gd name="connsiteX1" fmla="*/ 1189736 w 3328416"/>
              <a:gd name="connsiteY1" fmla="*/ 0 h 3558781"/>
              <a:gd name="connsiteX2" fmla="*/ 1672336 w 3328416"/>
              <a:gd name="connsiteY2" fmla="*/ 461011 h 3558781"/>
              <a:gd name="connsiteX3" fmla="*/ 2134616 w 3328416"/>
              <a:gd name="connsiteY3" fmla="*/ 1 h 3558781"/>
              <a:gd name="connsiteX4" fmla="*/ 3328416 w 3328416"/>
              <a:gd name="connsiteY4" fmla="*/ 1765 h 3558781"/>
              <a:gd name="connsiteX5" fmla="*/ 3328416 w 3328416"/>
              <a:gd name="connsiteY5" fmla="*/ 3558781 h 3558781"/>
              <a:gd name="connsiteX6" fmla="*/ 0 w 3328416"/>
              <a:gd name="connsiteY6" fmla="*/ 3558781 h 3558781"/>
              <a:gd name="connsiteX7" fmla="*/ 0 w 3328416"/>
              <a:gd name="connsiteY7" fmla="*/ 1765 h 3558781"/>
              <a:gd name="connsiteX0" fmla="*/ 0 w 3328416"/>
              <a:gd name="connsiteY0" fmla="*/ 1765 h 3558781"/>
              <a:gd name="connsiteX1" fmla="*/ 1189736 w 3328416"/>
              <a:gd name="connsiteY1" fmla="*/ 0 h 3558781"/>
              <a:gd name="connsiteX2" fmla="*/ 1672336 w 3328416"/>
              <a:gd name="connsiteY2" fmla="*/ 461011 h 3558781"/>
              <a:gd name="connsiteX3" fmla="*/ 2134616 w 3328416"/>
              <a:gd name="connsiteY3" fmla="*/ 1 h 3558781"/>
              <a:gd name="connsiteX4" fmla="*/ 3328416 w 3328416"/>
              <a:gd name="connsiteY4" fmla="*/ 1765 h 3558781"/>
              <a:gd name="connsiteX5" fmla="*/ 3328416 w 3328416"/>
              <a:gd name="connsiteY5" fmla="*/ 3558781 h 3558781"/>
              <a:gd name="connsiteX6" fmla="*/ 0 w 3328416"/>
              <a:gd name="connsiteY6" fmla="*/ 3558781 h 3558781"/>
              <a:gd name="connsiteX7" fmla="*/ 0 w 3328416"/>
              <a:gd name="connsiteY7" fmla="*/ 1765 h 3558781"/>
              <a:gd name="connsiteX0" fmla="*/ 0 w 3328416"/>
              <a:gd name="connsiteY0" fmla="*/ 1765 h 3558781"/>
              <a:gd name="connsiteX1" fmla="*/ 1189736 w 3328416"/>
              <a:gd name="connsiteY1" fmla="*/ 0 h 3558781"/>
              <a:gd name="connsiteX2" fmla="*/ 1672336 w 3328416"/>
              <a:gd name="connsiteY2" fmla="*/ 461011 h 3558781"/>
              <a:gd name="connsiteX3" fmla="*/ 2134616 w 3328416"/>
              <a:gd name="connsiteY3" fmla="*/ 1 h 3558781"/>
              <a:gd name="connsiteX4" fmla="*/ 3328416 w 3328416"/>
              <a:gd name="connsiteY4" fmla="*/ 1765 h 3558781"/>
              <a:gd name="connsiteX5" fmla="*/ 3328416 w 3328416"/>
              <a:gd name="connsiteY5" fmla="*/ 3558781 h 3558781"/>
              <a:gd name="connsiteX6" fmla="*/ 0 w 3328416"/>
              <a:gd name="connsiteY6" fmla="*/ 3558781 h 3558781"/>
              <a:gd name="connsiteX7" fmla="*/ 0 w 3328416"/>
              <a:gd name="connsiteY7" fmla="*/ 1765 h 3558781"/>
              <a:gd name="connsiteX0" fmla="*/ 0 w 3328416"/>
              <a:gd name="connsiteY0" fmla="*/ 1765 h 3558781"/>
              <a:gd name="connsiteX1" fmla="*/ 1189736 w 3328416"/>
              <a:gd name="connsiteY1" fmla="*/ 0 h 3558781"/>
              <a:gd name="connsiteX2" fmla="*/ 1672336 w 3328416"/>
              <a:gd name="connsiteY2" fmla="*/ 461011 h 3558781"/>
              <a:gd name="connsiteX3" fmla="*/ 2134616 w 3328416"/>
              <a:gd name="connsiteY3" fmla="*/ 1 h 3558781"/>
              <a:gd name="connsiteX4" fmla="*/ 3328416 w 3328416"/>
              <a:gd name="connsiteY4" fmla="*/ 1765 h 3558781"/>
              <a:gd name="connsiteX5" fmla="*/ 3328416 w 3328416"/>
              <a:gd name="connsiteY5" fmla="*/ 3558781 h 3558781"/>
              <a:gd name="connsiteX6" fmla="*/ 0 w 3328416"/>
              <a:gd name="connsiteY6" fmla="*/ 3558781 h 3558781"/>
              <a:gd name="connsiteX7" fmla="*/ 0 w 3328416"/>
              <a:gd name="connsiteY7" fmla="*/ 1765 h 3558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28416" h="3558781">
                <a:moveTo>
                  <a:pt x="0" y="1765"/>
                </a:moveTo>
                <a:lnTo>
                  <a:pt x="1189736" y="0"/>
                </a:lnTo>
                <a:cubicBezTo>
                  <a:pt x="1213443" y="191770"/>
                  <a:pt x="1332399" y="417831"/>
                  <a:pt x="1672336" y="461011"/>
                </a:cubicBezTo>
                <a:cubicBezTo>
                  <a:pt x="2024549" y="425451"/>
                  <a:pt x="2136733" y="127001"/>
                  <a:pt x="2134616" y="1"/>
                </a:cubicBezTo>
                <a:lnTo>
                  <a:pt x="3328416" y="1765"/>
                </a:lnTo>
                <a:lnTo>
                  <a:pt x="3328416" y="3558781"/>
                </a:lnTo>
                <a:lnTo>
                  <a:pt x="0" y="3558781"/>
                </a:lnTo>
                <a:lnTo>
                  <a:pt x="0" y="1765"/>
                </a:lnTo>
                <a:close/>
              </a:path>
            </a:pathLst>
          </a:custGeom>
          <a:noFill/>
          <a:ln w="12700">
            <a:solidFill>
              <a:schemeClr val="accent1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0" name="Text Placeholder 51">
            <a:extLst>
              <a:ext uri="{FF2B5EF4-FFF2-40B4-BE49-F238E27FC236}">
                <a16:creationId xmlns:a16="http://schemas.microsoft.com/office/drawing/2014/main" id="{E9730E82-F317-686A-8777-D81705BCC70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722876" y="4099293"/>
            <a:ext cx="2770632" cy="2206752"/>
          </a:xfrm>
          <a:noFill/>
        </p:spPr>
        <p:txBody>
          <a:bodyPr lIns="91440" rIns="91440" anchor="t">
            <a:normAutofit/>
          </a:bodyPr>
          <a:lstStyle>
            <a:lvl1pPr marL="347472" indent="-347472" algn="l">
              <a:spcBef>
                <a:spcPts val="360"/>
              </a:spcBef>
              <a:buFont typeface="Arial" panose="020B0604020202020204" pitchFamily="34" charset="0"/>
              <a:buChar char="•"/>
              <a:defRPr sz="150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5" name="Picture Placeholder 62">
            <a:extLst>
              <a:ext uri="{FF2B5EF4-FFF2-40B4-BE49-F238E27FC236}">
                <a16:creationId xmlns:a16="http://schemas.microsoft.com/office/drawing/2014/main" id="{D5BF3A8A-72F1-392E-855B-5B36E244A7FD}"/>
              </a:ext>
            </a:extLst>
          </p:cNvPr>
          <p:cNvSpPr>
            <a:spLocks noGrp="1" noChangeAspect="1"/>
          </p:cNvSpPr>
          <p:nvPr>
            <p:ph type="pic" sz="quarter" idx="24" hasCustomPrompt="1"/>
          </p:nvPr>
        </p:nvSpPr>
        <p:spPr>
          <a:xfrm>
            <a:off x="9290304" y="2407653"/>
            <a:ext cx="932688" cy="932688"/>
          </a:xfrm>
          <a:prstGeom prst="ellipse">
            <a:avLst/>
          </a:prstGeom>
          <a:solidFill>
            <a:schemeClr val="accent4"/>
          </a:solidFill>
        </p:spPr>
        <p:txBody>
          <a:bodyPr lIns="91440" tIns="0" rIns="91440" bIns="0" anchor="t" anchorCtr="0"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9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50" name="Text Placeholder 4">
            <a:extLst>
              <a:ext uri="{FF2B5EF4-FFF2-40B4-BE49-F238E27FC236}">
                <a16:creationId xmlns:a16="http://schemas.microsoft.com/office/drawing/2014/main" id="{0E3B57F3-1903-446F-D989-D6CA342D086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92440" y="2891789"/>
            <a:ext cx="3328416" cy="3557511"/>
          </a:xfrm>
          <a:custGeom>
            <a:avLst/>
            <a:gdLst>
              <a:gd name="connsiteX0" fmla="*/ 0 w 3328416"/>
              <a:gd name="connsiteY0" fmla="*/ 0 h 3557016"/>
              <a:gd name="connsiteX1" fmla="*/ 3328416 w 3328416"/>
              <a:gd name="connsiteY1" fmla="*/ 0 h 3557016"/>
              <a:gd name="connsiteX2" fmla="*/ 3328416 w 3328416"/>
              <a:gd name="connsiteY2" fmla="*/ 3557016 h 3557016"/>
              <a:gd name="connsiteX3" fmla="*/ 0 w 3328416"/>
              <a:gd name="connsiteY3" fmla="*/ 3557016 h 3557016"/>
              <a:gd name="connsiteX4" fmla="*/ 0 w 3328416"/>
              <a:gd name="connsiteY4" fmla="*/ 0 h 3557016"/>
              <a:gd name="connsiteX0" fmla="*/ 0 w 3328416"/>
              <a:gd name="connsiteY0" fmla="*/ 495 h 3557511"/>
              <a:gd name="connsiteX1" fmla="*/ 1184910 w 3328416"/>
              <a:gd name="connsiteY1" fmla="*/ 0 h 3557511"/>
              <a:gd name="connsiteX2" fmla="*/ 3328416 w 3328416"/>
              <a:gd name="connsiteY2" fmla="*/ 495 h 3557511"/>
              <a:gd name="connsiteX3" fmla="*/ 3328416 w 3328416"/>
              <a:gd name="connsiteY3" fmla="*/ 3557511 h 3557511"/>
              <a:gd name="connsiteX4" fmla="*/ 0 w 3328416"/>
              <a:gd name="connsiteY4" fmla="*/ 3557511 h 3557511"/>
              <a:gd name="connsiteX5" fmla="*/ 0 w 3328416"/>
              <a:gd name="connsiteY5" fmla="*/ 495 h 3557511"/>
              <a:gd name="connsiteX0" fmla="*/ 0 w 3328416"/>
              <a:gd name="connsiteY0" fmla="*/ 495 h 3557511"/>
              <a:gd name="connsiteX1" fmla="*/ 1184910 w 3328416"/>
              <a:gd name="connsiteY1" fmla="*/ 0 h 3557511"/>
              <a:gd name="connsiteX2" fmla="*/ 2133600 w 3328416"/>
              <a:gd name="connsiteY2" fmla="*/ 1 h 3557511"/>
              <a:gd name="connsiteX3" fmla="*/ 3328416 w 3328416"/>
              <a:gd name="connsiteY3" fmla="*/ 495 h 3557511"/>
              <a:gd name="connsiteX4" fmla="*/ 3328416 w 3328416"/>
              <a:gd name="connsiteY4" fmla="*/ 3557511 h 3557511"/>
              <a:gd name="connsiteX5" fmla="*/ 0 w 3328416"/>
              <a:gd name="connsiteY5" fmla="*/ 3557511 h 3557511"/>
              <a:gd name="connsiteX6" fmla="*/ 0 w 3328416"/>
              <a:gd name="connsiteY6" fmla="*/ 495 h 3557511"/>
              <a:gd name="connsiteX0" fmla="*/ 0 w 3328416"/>
              <a:gd name="connsiteY0" fmla="*/ 495 h 3557511"/>
              <a:gd name="connsiteX1" fmla="*/ 1184910 w 3328416"/>
              <a:gd name="connsiteY1" fmla="*/ 0 h 3557511"/>
              <a:gd name="connsiteX2" fmla="*/ 1642110 w 3328416"/>
              <a:gd name="connsiteY2" fmla="*/ 476251 h 3557511"/>
              <a:gd name="connsiteX3" fmla="*/ 2133600 w 3328416"/>
              <a:gd name="connsiteY3" fmla="*/ 1 h 3557511"/>
              <a:gd name="connsiteX4" fmla="*/ 3328416 w 3328416"/>
              <a:gd name="connsiteY4" fmla="*/ 495 h 3557511"/>
              <a:gd name="connsiteX5" fmla="*/ 3328416 w 3328416"/>
              <a:gd name="connsiteY5" fmla="*/ 3557511 h 3557511"/>
              <a:gd name="connsiteX6" fmla="*/ 0 w 3328416"/>
              <a:gd name="connsiteY6" fmla="*/ 3557511 h 3557511"/>
              <a:gd name="connsiteX7" fmla="*/ 0 w 3328416"/>
              <a:gd name="connsiteY7" fmla="*/ 495 h 3557511"/>
              <a:gd name="connsiteX0" fmla="*/ 0 w 3328416"/>
              <a:gd name="connsiteY0" fmla="*/ 495 h 3557511"/>
              <a:gd name="connsiteX1" fmla="*/ 1184910 w 3328416"/>
              <a:gd name="connsiteY1" fmla="*/ 0 h 3557511"/>
              <a:gd name="connsiteX2" fmla="*/ 1672590 w 3328416"/>
              <a:gd name="connsiteY2" fmla="*/ 457201 h 3557511"/>
              <a:gd name="connsiteX3" fmla="*/ 2133600 w 3328416"/>
              <a:gd name="connsiteY3" fmla="*/ 1 h 3557511"/>
              <a:gd name="connsiteX4" fmla="*/ 3328416 w 3328416"/>
              <a:gd name="connsiteY4" fmla="*/ 495 h 3557511"/>
              <a:gd name="connsiteX5" fmla="*/ 3328416 w 3328416"/>
              <a:gd name="connsiteY5" fmla="*/ 3557511 h 3557511"/>
              <a:gd name="connsiteX6" fmla="*/ 0 w 3328416"/>
              <a:gd name="connsiteY6" fmla="*/ 3557511 h 3557511"/>
              <a:gd name="connsiteX7" fmla="*/ 0 w 3328416"/>
              <a:gd name="connsiteY7" fmla="*/ 495 h 3557511"/>
              <a:gd name="connsiteX0" fmla="*/ 0 w 3328416"/>
              <a:gd name="connsiteY0" fmla="*/ 495 h 3557511"/>
              <a:gd name="connsiteX1" fmla="*/ 1184910 w 3328416"/>
              <a:gd name="connsiteY1" fmla="*/ 0 h 3557511"/>
              <a:gd name="connsiteX2" fmla="*/ 1672590 w 3328416"/>
              <a:gd name="connsiteY2" fmla="*/ 457201 h 3557511"/>
              <a:gd name="connsiteX3" fmla="*/ 2133600 w 3328416"/>
              <a:gd name="connsiteY3" fmla="*/ 1 h 3557511"/>
              <a:gd name="connsiteX4" fmla="*/ 3328416 w 3328416"/>
              <a:gd name="connsiteY4" fmla="*/ 495 h 3557511"/>
              <a:gd name="connsiteX5" fmla="*/ 3328416 w 3328416"/>
              <a:gd name="connsiteY5" fmla="*/ 3557511 h 3557511"/>
              <a:gd name="connsiteX6" fmla="*/ 0 w 3328416"/>
              <a:gd name="connsiteY6" fmla="*/ 3557511 h 3557511"/>
              <a:gd name="connsiteX7" fmla="*/ 0 w 3328416"/>
              <a:gd name="connsiteY7" fmla="*/ 495 h 3557511"/>
              <a:gd name="connsiteX0" fmla="*/ 0 w 3328416"/>
              <a:gd name="connsiteY0" fmla="*/ 495 h 3557511"/>
              <a:gd name="connsiteX1" fmla="*/ 1184910 w 3328416"/>
              <a:gd name="connsiteY1" fmla="*/ 0 h 3557511"/>
              <a:gd name="connsiteX2" fmla="*/ 1672590 w 3328416"/>
              <a:gd name="connsiteY2" fmla="*/ 457201 h 3557511"/>
              <a:gd name="connsiteX3" fmla="*/ 2133600 w 3328416"/>
              <a:gd name="connsiteY3" fmla="*/ 1 h 3557511"/>
              <a:gd name="connsiteX4" fmla="*/ 3328416 w 3328416"/>
              <a:gd name="connsiteY4" fmla="*/ 495 h 3557511"/>
              <a:gd name="connsiteX5" fmla="*/ 3328416 w 3328416"/>
              <a:gd name="connsiteY5" fmla="*/ 3557511 h 3557511"/>
              <a:gd name="connsiteX6" fmla="*/ 0 w 3328416"/>
              <a:gd name="connsiteY6" fmla="*/ 3557511 h 3557511"/>
              <a:gd name="connsiteX7" fmla="*/ 0 w 3328416"/>
              <a:gd name="connsiteY7" fmla="*/ 495 h 3557511"/>
              <a:gd name="connsiteX0" fmla="*/ 0 w 3328416"/>
              <a:gd name="connsiteY0" fmla="*/ 495 h 3557511"/>
              <a:gd name="connsiteX1" fmla="*/ 1184910 w 3328416"/>
              <a:gd name="connsiteY1" fmla="*/ 0 h 3557511"/>
              <a:gd name="connsiteX2" fmla="*/ 1672590 w 3328416"/>
              <a:gd name="connsiteY2" fmla="*/ 457201 h 3557511"/>
              <a:gd name="connsiteX3" fmla="*/ 2133600 w 3328416"/>
              <a:gd name="connsiteY3" fmla="*/ 1 h 3557511"/>
              <a:gd name="connsiteX4" fmla="*/ 3328416 w 3328416"/>
              <a:gd name="connsiteY4" fmla="*/ 495 h 3557511"/>
              <a:gd name="connsiteX5" fmla="*/ 3328416 w 3328416"/>
              <a:gd name="connsiteY5" fmla="*/ 3557511 h 3557511"/>
              <a:gd name="connsiteX6" fmla="*/ 0 w 3328416"/>
              <a:gd name="connsiteY6" fmla="*/ 3557511 h 3557511"/>
              <a:gd name="connsiteX7" fmla="*/ 0 w 3328416"/>
              <a:gd name="connsiteY7" fmla="*/ 495 h 3557511"/>
              <a:gd name="connsiteX0" fmla="*/ 0 w 3328416"/>
              <a:gd name="connsiteY0" fmla="*/ 495 h 3557511"/>
              <a:gd name="connsiteX1" fmla="*/ 1184910 w 3328416"/>
              <a:gd name="connsiteY1" fmla="*/ 0 h 3557511"/>
              <a:gd name="connsiteX2" fmla="*/ 1672590 w 3328416"/>
              <a:gd name="connsiteY2" fmla="*/ 457201 h 3557511"/>
              <a:gd name="connsiteX3" fmla="*/ 2133600 w 3328416"/>
              <a:gd name="connsiteY3" fmla="*/ 1 h 3557511"/>
              <a:gd name="connsiteX4" fmla="*/ 3328416 w 3328416"/>
              <a:gd name="connsiteY4" fmla="*/ 495 h 3557511"/>
              <a:gd name="connsiteX5" fmla="*/ 3328416 w 3328416"/>
              <a:gd name="connsiteY5" fmla="*/ 3557511 h 3557511"/>
              <a:gd name="connsiteX6" fmla="*/ 0 w 3328416"/>
              <a:gd name="connsiteY6" fmla="*/ 3557511 h 3557511"/>
              <a:gd name="connsiteX7" fmla="*/ 0 w 3328416"/>
              <a:gd name="connsiteY7" fmla="*/ 495 h 3557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28416" h="3557511">
                <a:moveTo>
                  <a:pt x="0" y="495"/>
                </a:moveTo>
                <a:lnTo>
                  <a:pt x="1184910" y="0"/>
                </a:lnTo>
                <a:cubicBezTo>
                  <a:pt x="1215390" y="266700"/>
                  <a:pt x="1375410" y="415291"/>
                  <a:pt x="1672590" y="457201"/>
                </a:cubicBezTo>
                <a:cubicBezTo>
                  <a:pt x="2032000" y="411481"/>
                  <a:pt x="2098040" y="179071"/>
                  <a:pt x="2133600" y="1"/>
                </a:cubicBezTo>
                <a:lnTo>
                  <a:pt x="3328416" y="495"/>
                </a:lnTo>
                <a:lnTo>
                  <a:pt x="3328416" y="3557511"/>
                </a:lnTo>
                <a:lnTo>
                  <a:pt x="0" y="3557511"/>
                </a:lnTo>
                <a:lnTo>
                  <a:pt x="0" y="495"/>
                </a:lnTo>
                <a:close/>
              </a:path>
            </a:pathLst>
          </a:custGeom>
          <a:noFill/>
          <a:ln w="12700">
            <a:solidFill>
              <a:schemeClr val="accent4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1" name="Text Placeholder 51">
            <a:extLst>
              <a:ext uri="{FF2B5EF4-FFF2-40B4-BE49-F238E27FC236}">
                <a16:creationId xmlns:a16="http://schemas.microsoft.com/office/drawing/2014/main" id="{2AED5DDC-3165-FA12-0310-E3545223E29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371332" y="4099293"/>
            <a:ext cx="2770632" cy="2206752"/>
          </a:xfrm>
          <a:noFill/>
        </p:spPr>
        <p:txBody>
          <a:bodyPr lIns="91440" rIns="91440" anchor="t">
            <a:normAutofit/>
          </a:bodyPr>
          <a:lstStyle>
            <a:lvl1pPr marL="347472" indent="-347472" algn="l">
              <a:spcBef>
                <a:spcPts val="360"/>
              </a:spcBef>
              <a:buFont typeface="Arial" panose="020B0604020202020204" pitchFamily="34" charset="0"/>
              <a:buChar char="•"/>
              <a:defRPr sz="150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44CA3ED5-BEA8-79A4-A782-B2CDF23DA49B}"/>
              </a:ext>
            </a:extLst>
          </p:cNvPr>
          <p:cNvSpPr>
            <a:spLocks noChangeAspect="1"/>
          </p:cNvSpPr>
          <p:nvPr userDrawn="1"/>
        </p:nvSpPr>
        <p:spPr>
          <a:xfrm>
            <a:off x="1911096" y="2409684"/>
            <a:ext cx="932688" cy="932688"/>
          </a:xfrm>
          <a:prstGeom prst="ellipse">
            <a:avLst/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578A295-1123-7741-FF14-7A34BF88FADA}"/>
              </a:ext>
            </a:extLst>
          </p:cNvPr>
          <p:cNvSpPr>
            <a:spLocks noChangeAspect="1"/>
          </p:cNvSpPr>
          <p:nvPr userDrawn="1"/>
        </p:nvSpPr>
        <p:spPr>
          <a:xfrm>
            <a:off x="5642356" y="2407653"/>
            <a:ext cx="932688" cy="932688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8CFDE8A-AB48-8603-AAE2-E2C68488105C}"/>
              </a:ext>
            </a:extLst>
          </p:cNvPr>
          <p:cNvSpPr>
            <a:spLocks noChangeAspect="1"/>
          </p:cNvSpPr>
          <p:nvPr userDrawn="1"/>
        </p:nvSpPr>
        <p:spPr>
          <a:xfrm>
            <a:off x="9289796" y="2412733"/>
            <a:ext cx="932688" cy="932688"/>
          </a:xfrm>
          <a:prstGeom prst="ellipse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9541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Image 2">
            <a:extLst>
              <a:ext uri="{FF2B5EF4-FFF2-40B4-BE49-F238E27FC236}">
                <a16:creationId xmlns:a16="http://schemas.microsoft.com/office/drawing/2014/main" id="{ABC388A2-FFC7-1A87-02FB-C97B50161F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758238" y="-14287"/>
            <a:ext cx="3433763" cy="3452812"/>
          </a:xfrm>
          <a:custGeom>
            <a:avLst/>
            <a:gdLst>
              <a:gd name="connsiteX0" fmla="*/ 3433763 w 3433763"/>
              <a:gd name="connsiteY0" fmla="*/ 0 h 3452812"/>
              <a:gd name="connsiteX1" fmla="*/ 3433763 w 3433763"/>
              <a:gd name="connsiteY1" fmla="*/ 3452813 h 3452812"/>
              <a:gd name="connsiteX2" fmla="*/ 0 w 3433763"/>
              <a:gd name="connsiteY2" fmla="*/ 3452813 h 3452812"/>
              <a:gd name="connsiteX3" fmla="*/ 3433763 w 3433763"/>
              <a:gd name="connsiteY3" fmla="*/ 0 h 3452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3763" h="3452812">
                <a:moveTo>
                  <a:pt x="3433763" y="0"/>
                </a:moveTo>
                <a:lnTo>
                  <a:pt x="3433763" y="3452813"/>
                </a:lnTo>
                <a:lnTo>
                  <a:pt x="0" y="3452813"/>
                </a:lnTo>
                <a:cubicBezTo>
                  <a:pt x="0" y="1545912"/>
                  <a:pt x="1537383" y="0"/>
                  <a:pt x="3433763" y="0"/>
                </a:cubicBezTo>
                <a:close/>
              </a:path>
            </a:pathLst>
          </a:custGeom>
          <a:solidFill>
            <a:schemeClr val="accent1"/>
          </a:solidFill>
          <a:ln w="475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5" name="Image 3">
            <a:extLst>
              <a:ext uri="{FF2B5EF4-FFF2-40B4-BE49-F238E27FC236}">
                <a16:creationId xmlns:a16="http://schemas.microsoft.com/office/drawing/2014/main" id="{D64C4994-B525-F4C0-B74F-D5E8296DFC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758238" y="3438525"/>
            <a:ext cx="3433763" cy="3433762"/>
          </a:xfrm>
          <a:custGeom>
            <a:avLst/>
            <a:gdLst>
              <a:gd name="connsiteX0" fmla="*/ 0 w 3433763"/>
              <a:gd name="connsiteY0" fmla="*/ 0 h 3433762"/>
              <a:gd name="connsiteX1" fmla="*/ 3433763 w 3433763"/>
              <a:gd name="connsiteY1" fmla="*/ 0 h 3433762"/>
              <a:gd name="connsiteX2" fmla="*/ 3433763 w 3433763"/>
              <a:gd name="connsiteY2" fmla="*/ 3433763 h 3433762"/>
              <a:gd name="connsiteX3" fmla="*/ 0 w 3433763"/>
              <a:gd name="connsiteY3" fmla="*/ 0 h 3433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3763" h="3433762">
                <a:moveTo>
                  <a:pt x="0" y="0"/>
                </a:moveTo>
                <a:lnTo>
                  <a:pt x="3433763" y="0"/>
                </a:lnTo>
                <a:lnTo>
                  <a:pt x="3433763" y="3433763"/>
                </a:lnTo>
                <a:cubicBezTo>
                  <a:pt x="1537383" y="3433763"/>
                  <a:pt x="0" y="18963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75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6" name="Image 4">
            <a:extLst>
              <a:ext uri="{FF2B5EF4-FFF2-40B4-BE49-F238E27FC236}">
                <a16:creationId xmlns:a16="http://schemas.microsoft.com/office/drawing/2014/main" id="{9019DA73-2516-F3D2-ECDB-620C90483D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V="1">
            <a:off x="9991725" y="1247775"/>
            <a:ext cx="2200275" cy="2181225"/>
          </a:xfrm>
          <a:custGeom>
            <a:avLst/>
            <a:gdLst>
              <a:gd name="connsiteX0" fmla="*/ 0 w 2200275"/>
              <a:gd name="connsiteY0" fmla="*/ 0 h 2181225"/>
              <a:gd name="connsiteX1" fmla="*/ 2200275 w 2200275"/>
              <a:gd name="connsiteY1" fmla="*/ 2181225 h 2181225"/>
              <a:gd name="connsiteX2" fmla="*/ 2200275 w 2200275"/>
              <a:gd name="connsiteY2" fmla="*/ 0 h 2181225"/>
              <a:gd name="connsiteX3" fmla="*/ 0 w 2200275"/>
              <a:gd name="connsiteY3" fmla="*/ 0 h 2181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00275" h="2181225">
                <a:moveTo>
                  <a:pt x="0" y="0"/>
                </a:moveTo>
                <a:cubicBezTo>
                  <a:pt x="0" y="1204689"/>
                  <a:pt x="985061" y="2181225"/>
                  <a:pt x="2200275" y="2181225"/>
                </a:cubicBezTo>
                <a:lnTo>
                  <a:pt x="2200275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 w="476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53" name="Image 7">
            <a:extLst>
              <a:ext uri="{FF2B5EF4-FFF2-40B4-BE49-F238E27FC236}">
                <a16:creationId xmlns:a16="http://schemas.microsoft.com/office/drawing/2014/main" id="{FEA70E9F-C506-413C-11EF-5915A22966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V="1">
            <a:off x="-20086" y="4580051"/>
            <a:ext cx="2277948" cy="2277948"/>
          </a:xfrm>
          <a:custGeom>
            <a:avLst/>
            <a:gdLst>
              <a:gd name="connsiteX0" fmla="*/ 0 w 2277948"/>
              <a:gd name="connsiteY0" fmla="*/ 2277948 h 2277948"/>
              <a:gd name="connsiteX1" fmla="*/ 2277948 w 2277948"/>
              <a:gd name="connsiteY1" fmla="*/ 0 h 2277948"/>
              <a:gd name="connsiteX2" fmla="*/ 0 w 2277948"/>
              <a:gd name="connsiteY2" fmla="*/ 0 h 2277948"/>
              <a:gd name="connsiteX3" fmla="*/ 0 w 2277948"/>
              <a:gd name="connsiteY3" fmla="*/ 2277948 h 2277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77948" h="2277948">
                <a:moveTo>
                  <a:pt x="0" y="2277948"/>
                </a:moveTo>
                <a:cubicBezTo>
                  <a:pt x="1258034" y="2277948"/>
                  <a:pt x="2277948" y="1258034"/>
                  <a:pt x="2277948" y="0"/>
                </a:cubicBezTo>
                <a:lnTo>
                  <a:pt x="0" y="0"/>
                </a:lnTo>
                <a:lnTo>
                  <a:pt x="0" y="2277948"/>
                </a:lnTo>
                <a:close/>
              </a:path>
            </a:pathLst>
          </a:custGeom>
          <a:solidFill>
            <a:schemeClr val="accent4"/>
          </a:solidFill>
          <a:ln w="50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21" name="Image 2">
            <a:extLst>
              <a:ext uri="{FF2B5EF4-FFF2-40B4-BE49-F238E27FC236}">
                <a16:creationId xmlns:a16="http://schemas.microsoft.com/office/drawing/2014/main" id="{A8B7F1F1-806C-8D65-7340-220A0C4653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991886" y="3441269"/>
            <a:ext cx="2200114" cy="2200114"/>
          </a:xfrm>
          <a:prstGeom prst="rect">
            <a:avLst/>
          </a:prstGeom>
        </p:spPr>
      </p:pic>
      <p:sp>
        <p:nvSpPr>
          <p:cNvPr id="54" name="Image 2">
            <a:extLst>
              <a:ext uri="{FF2B5EF4-FFF2-40B4-BE49-F238E27FC236}">
                <a16:creationId xmlns:a16="http://schemas.microsoft.com/office/drawing/2014/main" id="{F19C81EC-0322-58A2-C455-6E2C84D1E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707959" y="5667616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508760" y="831101"/>
            <a:ext cx="6527800" cy="2628053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b="1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F9FD95-086F-282B-820C-8CDAD4A6EEB6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1508760" y="3556431"/>
            <a:ext cx="6527800" cy="1893217"/>
          </a:xfrm>
        </p:spPr>
        <p:txBody>
          <a:bodyPr>
            <a:normAutofit/>
          </a:bodyPr>
          <a:lstStyle>
            <a:lvl1pPr marL="0" indent="0">
              <a:buNone/>
              <a:defRPr sz="1500"/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484857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EF1F750-031C-BDB7-BD7B-9CBE17406F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948738" cy="6858000"/>
          </a:xfrm>
          <a:custGeom>
            <a:avLst/>
            <a:gdLst>
              <a:gd name="connsiteX0" fmla="*/ 0 w 8948738"/>
              <a:gd name="connsiteY0" fmla="*/ 0 h 6858000"/>
              <a:gd name="connsiteX1" fmla="*/ 5932941 w 8948738"/>
              <a:gd name="connsiteY1" fmla="*/ 0 h 6858000"/>
              <a:gd name="connsiteX2" fmla="*/ 6047310 w 8948738"/>
              <a:gd name="connsiteY2" fmla="*/ 14613 h 6858000"/>
              <a:gd name="connsiteX3" fmla="*/ 8948738 w 8948738"/>
              <a:gd name="connsiteY3" fmla="*/ 3416480 h 6858000"/>
              <a:gd name="connsiteX4" fmla="*/ 5702202 w 8948738"/>
              <a:gd name="connsiteY4" fmla="*/ 6853523 h 6858000"/>
              <a:gd name="connsiteX5" fmla="*/ 5526113 w 8948738"/>
              <a:gd name="connsiteY5" fmla="*/ 6858000 h 6858000"/>
              <a:gd name="connsiteX6" fmla="*/ 0 w 8948738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948738" h="6858000">
                <a:moveTo>
                  <a:pt x="0" y="0"/>
                </a:moveTo>
                <a:lnTo>
                  <a:pt x="5932941" y="0"/>
                </a:lnTo>
                <a:lnTo>
                  <a:pt x="6047310" y="14613"/>
                </a:lnTo>
                <a:cubicBezTo>
                  <a:pt x="7690210" y="267026"/>
                  <a:pt x="8948738" y="1693971"/>
                  <a:pt x="8948738" y="3416480"/>
                </a:cubicBezTo>
                <a:cubicBezTo>
                  <a:pt x="8948738" y="5257788"/>
                  <a:pt x="7510634" y="6761349"/>
                  <a:pt x="5702202" y="6853523"/>
                </a:cubicBezTo>
                <a:lnTo>
                  <a:pt x="552611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 w="476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FEB515B5-2D9F-58E1-6E3C-CCBF105D89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538626" y="13142"/>
            <a:ext cx="4653374" cy="6831717"/>
          </a:xfrm>
          <a:custGeom>
            <a:avLst/>
            <a:gdLst>
              <a:gd name="connsiteX0" fmla="*/ 3416476 w 4653374"/>
              <a:gd name="connsiteY0" fmla="*/ 0 h 6831717"/>
              <a:gd name="connsiteX1" fmla="*/ 4653374 w 4653374"/>
              <a:gd name="connsiteY1" fmla="*/ 0 h 6831717"/>
              <a:gd name="connsiteX2" fmla="*/ 4653374 w 4653374"/>
              <a:gd name="connsiteY2" fmla="*/ 6831717 h 6831717"/>
              <a:gd name="connsiteX3" fmla="*/ 3416476 w 4653374"/>
              <a:gd name="connsiteY3" fmla="*/ 6831717 h 6831717"/>
              <a:gd name="connsiteX4" fmla="*/ 0 w 4653374"/>
              <a:gd name="connsiteY4" fmla="*/ 3415863 h 6831717"/>
              <a:gd name="connsiteX5" fmla="*/ 3416476 w 4653374"/>
              <a:gd name="connsiteY5" fmla="*/ 0 h 683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53374" h="6831717">
                <a:moveTo>
                  <a:pt x="3416476" y="0"/>
                </a:moveTo>
                <a:lnTo>
                  <a:pt x="4653374" y="0"/>
                </a:lnTo>
                <a:lnTo>
                  <a:pt x="4653374" y="6831717"/>
                </a:lnTo>
                <a:lnTo>
                  <a:pt x="3416476" y="6831717"/>
                </a:lnTo>
                <a:cubicBezTo>
                  <a:pt x="1529612" y="6831717"/>
                  <a:pt x="0" y="5302406"/>
                  <a:pt x="0" y="3415863"/>
                </a:cubicBezTo>
                <a:cubicBezTo>
                  <a:pt x="0" y="1529335"/>
                  <a:pt x="1529607" y="0"/>
                  <a:pt x="3416476" y="0"/>
                </a:cubicBezTo>
                <a:close/>
              </a:path>
            </a:pathLst>
          </a:custGeom>
          <a:solidFill>
            <a:schemeClr val="accent1"/>
          </a:solidFill>
          <a:ln w="477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9" name="Image 2">
            <a:extLst>
              <a:ext uri="{FF2B5EF4-FFF2-40B4-BE49-F238E27FC236}">
                <a16:creationId xmlns:a16="http://schemas.microsoft.com/office/drawing/2014/main" id="{5CCFEDF9-5B69-87BA-8A33-35033DA401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737234" y="-25041"/>
            <a:ext cx="3432191" cy="343219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7048" y="327989"/>
            <a:ext cx="4550664" cy="2453773"/>
          </a:xfrm>
        </p:spPr>
        <p:txBody>
          <a:bodyPr tIns="0" anchor="b" anchorCtr="0">
            <a:noAutofit/>
          </a:bodyPr>
          <a:lstStyle>
            <a:lvl1pPr algn="l">
              <a:defRPr sz="44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45336" y="2846832"/>
            <a:ext cx="4550664" cy="2314448"/>
          </a:xfrm>
        </p:spPr>
        <p:txBody>
          <a:bodyPr lIns="91440" tIns="0" rIns="91440" bIns="0" anchor="t" anchorCtr="0">
            <a:normAutofit/>
          </a:bodyPr>
          <a:lstStyle>
            <a:lvl1pPr marL="0" indent="0" algn="l">
              <a:spcBef>
                <a:spcPts val="576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3728988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mage 0">
            <a:extLst>
              <a:ext uri="{FF2B5EF4-FFF2-40B4-BE49-F238E27FC236}">
                <a16:creationId xmlns:a16="http://schemas.microsoft.com/office/drawing/2014/main" id="{8D5D10FF-3DE5-39CA-FA9A-29A09DC47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5568" y="-2784"/>
            <a:ext cx="3443288" cy="6891337"/>
          </a:xfrm>
          <a:custGeom>
            <a:avLst/>
            <a:gdLst>
              <a:gd name="connsiteX0" fmla="*/ 3443288 w 3443288"/>
              <a:gd name="connsiteY0" fmla="*/ 0 h 6891337"/>
              <a:gd name="connsiteX1" fmla="*/ 0 w 3443288"/>
              <a:gd name="connsiteY1" fmla="*/ 0 h 6891337"/>
              <a:gd name="connsiteX2" fmla="*/ 0 w 3443288"/>
              <a:gd name="connsiteY2" fmla="*/ 6891338 h 6891337"/>
              <a:gd name="connsiteX3" fmla="*/ 3443288 w 3443288"/>
              <a:gd name="connsiteY3" fmla="*/ 6891338 h 6891337"/>
              <a:gd name="connsiteX4" fmla="*/ 3443288 w 3443288"/>
              <a:gd name="connsiteY4" fmla="*/ 0 h 6891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6891337">
                <a:moveTo>
                  <a:pt x="3443288" y="0"/>
                </a:moveTo>
                <a:lnTo>
                  <a:pt x="0" y="0"/>
                </a:lnTo>
                <a:lnTo>
                  <a:pt x="0" y="6891338"/>
                </a:lnTo>
                <a:lnTo>
                  <a:pt x="3443288" y="6891338"/>
                </a:lnTo>
                <a:lnTo>
                  <a:pt x="3443288" y="0"/>
                </a:lnTo>
                <a:close/>
              </a:path>
            </a:pathLst>
          </a:custGeom>
          <a:solidFill>
            <a:schemeClr val="accent3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1" name="Image 1">
            <a:extLst>
              <a:ext uri="{FF2B5EF4-FFF2-40B4-BE49-F238E27FC236}">
                <a16:creationId xmlns:a16="http://schemas.microsoft.com/office/drawing/2014/main" id="{BFA89E6A-8342-AE30-45E0-BC1DFE3276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703311" y="-2784"/>
            <a:ext cx="1734410" cy="5167313"/>
          </a:xfrm>
          <a:prstGeom prst="rect">
            <a:avLst/>
          </a:prstGeom>
        </p:spPr>
      </p:pic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08309FA-889A-E2F2-1EDA-F872245F5F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721621" y="-2784"/>
            <a:ext cx="1716115" cy="1720853"/>
          </a:xfrm>
          <a:custGeom>
            <a:avLst/>
            <a:gdLst>
              <a:gd name="connsiteX0" fmla="*/ 93358 w 1716115"/>
              <a:gd name="connsiteY0" fmla="*/ 0 h 1720853"/>
              <a:gd name="connsiteX1" fmla="*/ 110348 w 1716115"/>
              <a:gd name="connsiteY1" fmla="*/ 0 h 1720853"/>
              <a:gd name="connsiteX2" fmla="*/ 1716029 w 1716115"/>
              <a:gd name="connsiteY2" fmla="*/ 1610112 h 1720853"/>
              <a:gd name="connsiteX3" fmla="*/ 1716029 w 1716115"/>
              <a:gd name="connsiteY3" fmla="*/ 1627151 h 1720853"/>
              <a:gd name="connsiteX4" fmla="*/ 1716115 w 1716115"/>
              <a:gd name="connsiteY4" fmla="*/ 1627237 h 1720853"/>
              <a:gd name="connsiteX5" fmla="*/ 93358 w 1716115"/>
              <a:gd name="connsiteY5" fmla="*/ 0 h 1720853"/>
              <a:gd name="connsiteX6" fmla="*/ 0 w 1716115"/>
              <a:gd name="connsiteY6" fmla="*/ 0 h 1720853"/>
              <a:gd name="connsiteX7" fmla="*/ 16989 w 1716115"/>
              <a:gd name="connsiteY7" fmla="*/ 0 h 1720853"/>
              <a:gd name="connsiteX8" fmla="*/ 1716114 w 1716115"/>
              <a:gd name="connsiteY8" fmla="*/ 1703814 h 1720853"/>
              <a:gd name="connsiteX9" fmla="*/ 1716114 w 1716115"/>
              <a:gd name="connsiteY9" fmla="*/ 1720853 h 1720853"/>
              <a:gd name="connsiteX10" fmla="*/ 0 w 1716115"/>
              <a:gd name="connsiteY10" fmla="*/ 0 h 1720853"/>
              <a:gd name="connsiteX11" fmla="*/ 186798 w 1716115"/>
              <a:gd name="connsiteY11" fmla="*/ 0 h 1720853"/>
              <a:gd name="connsiteX12" fmla="*/ 203788 w 1716115"/>
              <a:gd name="connsiteY12" fmla="*/ 0 h 1720853"/>
              <a:gd name="connsiteX13" fmla="*/ 1716109 w 1716115"/>
              <a:gd name="connsiteY13" fmla="*/ 1516501 h 1720853"/>
              <a:gd name="connsiteX14" fmla="*/ 1716109 w 1716115"/>
              <a:gd name="connsiteY14" fmla="*/ 1533535 h 1720853"/>
              <a:gd name="connsiteX15" fmla="*/ 186798 w 1716115"/>
              <a:gd name="connsiteY15" fmla="*/ 0 h 1720853"/>
              <a:gd name="connsiteX16" fmla="*/ 280155 w 1716115"/>
              <a:gd name="connsiteY16" fmla="*/ 0 h 1720853"/>
              <a:gd name="connsiteX17" fmla="*/ 297145 w 1716115"/>
              <a:gd name="connsiteY17" fmla="*/ 0 h 1720853"/>
              <a:gd name="connsiteX18" fmla="*/ 1716114 w 1716115"/>
              <a:gd name="connsiteY18" fmla="*/ 1422885 h 1720853"/>
              <a:gd name="connsiteX19" fmla="*/ 1716114 w 1716115"/>
              <a:gd name="connsiteY19" fmla="*/ 1439924 h 1720853"/>
              <a:gd name="connsiteX20" fmla="*/ 280155 w 1716115"/>
              <a:gd name="connsiteY20" fmla="*/ 0 h 1720853"/>
              <a:gd name="connsiteX21" fmla="*/ 373512 w 1716115"/>
              <a:gd name="connsiteY21" fmla="*/ 0 h 1720853"/>
              <a:gd name="connsiteX22" fmla="*/ 390502 w 1716115"/>
              <a:gd name="connsiteY22" fmla="*/ 0 h 1720853"/>
              <a:gd name="connsiteX23" fmla="*/ 1716029 w 1716115"/>
              <a:gd name="connsiteY23" fmla="*/ 1329184 h 1720853"/>
              <a:gd name="connsiteX24" fmla="*/ 1716029 w 1716115"/>
              <a:gd name="connsiteY24" fmla="*/ 1346223 h 1720853"/>
              <a:gd name="connsiteX25" fmla="*/ 1716114 w 1716115"/>
              <a:gd name="connsiteY25" fmla="*/ 1346308 h 1720853"/>
              <a:gd name="connsiteX26" fmla="*/ 373512 w 1716115"/>
              <a:gd name="connsiteY26" fmla="*/ 0 h 1720853"/>
              <a:gd name="connsiteX27" fmla="*/ 466953 w 1716115"/>
              <a:gd name="connsiteY27" fmla="*/ 0 h 1720853"/>
              <a:gd name="connsiteX28" fmla="*/ 483944 w 1716115"/>
              <a:gd name="connsiteY28" fmla="*/ 0 h 1720853"/>
              <a:gd name="connsiteX29" fmla="*/ 1716110 w 1716115"/>
              <a:gd name="connsiteY29" fmla="*/ 1235573 h 1720853"/>
              <a:gd name="connsiteX30" fmla="*/ 1716110 w 1716115"/>
              <a:gd name="connsiteY30" fmla="*/ 1252607 h 1720853"/>
              <a:gd name="connsiteX31" fmla="*/ 466953 w 1716115"/>
              <a:gd name="connsiteY31" fmla="*/ 0 h 1720853"/>
              <a:gd name="connsiteX32" fmla="*/ 560310 w 1716115"/>
              <a:gd name="connsiteY32" fmla="*/ 0 h 1720853"/>
              <a:gd name="connsiteX33" fmla="*/ 577297 w 1716115"/>
              <a:gd name="connsiteY33" fmla="*/ 0 h 1720853"/>
              <a:gd name="connsiteX34" fmla="*/ 1716109 w 1716115"/>
              <a:gd name="connsiteY34" fmla="*/ 1141957 h 1720853"/>
              <a:gd name="connsiteX35" fmla="*/ 1716109 w 1716115"/>
              <a:gd name="connsiteY35" fmla="*/ 1158991 h 1720853"/>
              <a:gd name="connsiteX36" fmla="*/ 560310 w 1716115"/>
              <a:gd name="connsiteY36" fmla="*/ 0 h 1720853"/>
              <a:gd name="connsiteX37" fmla="*/ 653668 w 1716115"/>
              <a:gd name="connsiteY37" fmla="*/ 0 h 1720853"/>
              <a:gd name="connsiteX38" fmla="*/ 670655 w 1716115"/>
              <a:gd name="connsiteY38" fmla="*/ 0 h 1720853"/>
              <a:gd name="connsiteX39" fmla="*/ 1716029 w 1716115"/>
              <a:gd name="connsiteY39" fmla="*/ 1048255 h 1720853"/>
              <a:gd name="connsiteX40" fmla="*/ 1716029 w 1716115"/>
              <a:gd name="connsiteY40" fmla="*/ 1065294 h 1720853"/>
              <a:gd name="connsiteX41" fmla="*/ 1716114 w 1716115"/>
              <a:gd name="connsiteY41" fmla="*/ 1065380 h 1720853"/>
              <a:gd name="connsiteX42" fmla="*/ 653668 w 1716115"/>
              <a:gd name="connsiteY42" fmla="*/ 0 h 1720853"/>
              <a:gd name="connsiteX43" fmla="*/ 747112 w 1716115"/>
              <a:gd name="connsiteY43" fmla="*/ 0 h 1720853"/>
              <a:gd name="connsiteX44" fmla="*/ 764104 w 1716115"/>
              <a:gd name="connsiteY44" fmla="*/ 0 h 1720853"/>
              <a:gd name="connsiteX45" fmla="*/ 1716115 w 1716115"/>
              <a:gd name="connsiteY45" fmla="*/ 954644 h 1720853"/>
              <a:gd name="connsiteX46" fmla="*/ 1716115 w 1716115"/>
              <a:gd name="connsiteY46" fmla="*/ 971678 h 1720853"/>
              <a:gd name="connsiteX47" fmla="*/ 747112 w 1716115"/>
              <a:gd name="connsiteY47" fmla="*/ 0 h 1720853"/>
              <a:gd name="connsiteX48" fmla="*/ 840465 w 1716115"/>
              <a:gd name="connsiteY48" fmla="*/ 0 h 1720853"/>
              <a:gd name="connsiteX49" fmla="*/ 857452 w 1716115"/>
              <a:gd name="connsiteY49" fmla="*/ 0 h 1720853"/>
              <a:gd name="connsiteX50" fmla="*/ 1716109 w 1716115"/>
              <a:gd name="connsiteY50" fmla="*/ 861028 h 1720853"/>
              <a:gd name="connsiteX51" fmla="*/ 1716109 w 1716115"/>
              <a:gd name="connsiteY51" fmla="*/ 878062 h 1720853"/>
              <a:gd name="connsiteX52" fmla="*/ 840465 w 1716115"/>
              <a:gd name="connsiteY52" fmla="*/ 0 h 1720853"/>
              <a:gd name="connsiteX53" fmla="*/ 933823 w 1716115"/>
              <a:gd name="connsiteY53" fmla="*/ 0 h 1720853"/>
              <a:gd name="connsiteX54" fmla="*/ 950810 w 1716115"/>
              <a:gd name="connsiteY54" fmla="*/ 0 h 1720853"/>
              <a:gd name="connsiteX55" fmla="*/ 1716114 w 1716115"/>
              <a:gd name="connsiteY55" fmla="*/ 767327 h 1720853"/>
              <a:gd name="connsiteX56" fmla="*/ 1716114 w 1716115"/>
              <a:gd name="connsiteY56" fmla="*/ 784366 h 1720853"/>
              <a:gd name="connsiteX57" fmla="*/ 1716114 w 1716115"/>
              <a:gd name="connsiteY57" fmla="*/ 784451 h 1720853"/>
              <a:gd name="connsiteX58" fmla="*/ 933823 w 1716115"/>
              <a:gd name="connsiteY58" fmla="*/ 0 h 1720853"/>
              <a:gd name="connsiteX59" fmla="*/ 1027262 w 1716115"/>
              <a:gd name="connsiteY59" fmla="*/ 0 h 1720853"/>
              <a:gd name="connsiteX60" fmla="*/ 1044254 w 1716115"/>
              <a:gd name="connsiteY60" fmla="*/ 0 h 1720853"/>
              <a:gd name="connsiteX61" fmla="*/ 1716110 w 1716115"/>
              <a:gd name="connsiteY61" fmla="*/ 673716 h 1720853"/>
              <a:gd name="connsiteX62" fmla="*/ 1716110 w 1716115"/>
              <a:gd name="connsiteY62" fmla="*/ 690750 h 1720853"/>
              <a:gd name="connsiteX63" fmla="*/ 1027262 w 1716115"/>
              <a:gd name="connsiteY63" fmla="*/ 0 h 1720853"/>
              <a:gd name="connsiteX64" fmla="*/ 1120625 w 1716115"/>
              <a:gd name="connsiteY64" fmla="*/ 0 h 1720853"/>
              <a:gd name="connsiteX65" fmla="*/ 1137612 w 1716115"/>
              <a:gd name="connsiteY65" fmla="*/ 0 h 1720853"/>
              <a:gd name="connsiteX66" fmla="*/ 1716115 w 1716115"/>
              <a:gd name="connsiteY66" fmla="*/ 580100 h 1720853"/>
              <a:gd name="connsiteX67" fmla="*/ 1716115 w 1716115"/>
              <a:gd name="connsiteY67" fmla="*/ 597134 h 1720853"/>
              <a:gd name="connsiteX68" fmla="*/ 1120625 w 1716115"/>
              <a:gd name="connsiteY68" fmla="*/ 0 h 1720853"/>
              <a:gd name="connsiteX69" fmla="*/ 1213978 w 1716115"/>
              <a:gd name="connsiteY69" fmla="*/ 0 h 1720853"/>
              <a:gd name="connsiteX70" fmla="*/ 1230965 w 1716115"/>
              <a:gd name="connsiteY70" fmla="*/ 0 h 1720853"/>
              <a:gd name="connsiteX71" fmla="*/ 1716109 w 1716115"/>
              <a:gd name="connsiteY71" fmla="*/ 486398 h 1720853"/>
              <a:gd name="connsiteX72" fmla="*/ 1716109 w 1716115"/>
              <a:gd name="connsiteY72" fmla="*/ 503437 h 1720853"/>
              <a:gd name="connsiteX73" fmla="*/ 1716109 w 1716115"/>
              <a:gd name="connsiteY73" fmla="*/ 503523 h 1720853"/>
              <a:gd name="connsiteX74" fmla="*/ 1213978 w 1716115"/>
              <a:gd name="connsiteY74" fmla="*/ 0 h 1720853"/>
              <a:gd name="connsiteX75" fmla="*/ 1307422 w 1716115"/>
              <a:gd name="connsiteY75" fmla="*/ 0 h 1720853"/>
              <a:gd name="connsiteX76" fmla="*/ 1324414 w 1716115"/>
              <a:gd name="connsiteY76" fmla="*/ 0 h 1720853"/>
              <a:gd name="connsiteX77" fmla="*/ 1716115 w 1716115"/>
              <a:gd name="connsiteY77" fmla="*/ 392784 h 1720853"/>
              <a:gd name="connsiteX78" fmla="*/ 1716115 w 1716115"/>
              <a:gd name="connsiteY78" fmla="*/ 409821 h 1720853"/>
              <a:gd name="connsiteX79" fmla="*/ 1307422 w 1716115"/>
              <a:gd name="connsiteY79" fmla="*/ 0 h 1720853"/>
              <a:gd name="connsiteX80" fmla="*/ 1400775 w 1716115"/>
              <a:gd name="connsiteY80" fmla="*/ 0 h 1720853"/>
              <a:gd name="connsiteX81" fmla="*/ 1417762 w 1716115"/>
              <a:gd name="connsiteY81" fmla="*/ 0 h 1720853"/>
              <a:gd name="connsiteX82" fmla="*/ 1716109 w 1716115"/>
              <a:gd name="connsiteY82" fmla="*/ 299170 h 1720853"/>
              <a:gd name="connsiteX83" fmla="*/ 1716109 w 1716115"/>
              <a:gd name="connsiteY83" fmla="*/ 316207 h 1720853"/>
              <a:gd name="connsiteX84" fmla="*/ 1400775 w 1716115"/>
              <a:gd name="connsiteY84" fmla="*/ 0 h 1720853"/>
              <a:gd name="connsiteX85" fmla="*/ 1494133 w 1716115"/>
              <a:gd name="connsiteY85" fmla="*/ 0 h 1720853"/>
              <a:gd name="connsiteX86" fmla="*/ 1511120 w 1716115"/>
              <a:gd name="connsiteY86" fmla="*/ 0 h 1720853"/>
              <a:gd name="connsiteX87" fmla="*/ 1716109 w 1716115"/>
              <a:gd name="connsiteY87" fmla="*/ 205556 h 1720853"/>
              <a:gd name="connsiteX88" fmla="*/ 1716109 w 1716115"/>
              <a:gd name="connsiteY88" fmla="*/ 222592 h 1720853"/>
              <a:gd name="connsiteX89" fmla="*/ 1494133 w 1716115"/>
              <a:gd name="connsiteY89" fmla="*/ 0 h 1720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716115" h="1720853">
                <a:moveTo>
                  <a:pt x="93358" y="0"/>
                </a:moveTo>
                <a:lnTo>
                  <a:pt x="110348" y="0"/>
                </a:lnTo>
                <a:cubicBezTo>
                  <a:pt x="110348" y="887874"/>
                  <a:pt x="830686" y="1610112"/>
                  <a:pt x="1716029" y="1610112"/>
                </a:cubicBezTo>
                <a:lnTo>
                  <a:pt x="1716029" y="1627151"/>
                </a:lnTo>
                <a:lnTo>
                  <a:pt x="1716115" y="1627237"/>
                </a:lnTo>
                <a:cubicBezTo>
                  <a:pt x="821334" y="1627237"/>
                  <a:pt x="93358" y="897252"/>
                  <a:pt x="93358" y="0"/>
                </a:cubicBezTo>
                <a:close/>
                <a:moveTo>
                  <a:pt x="0" y="0"/>
                </a:moveTo>
                <a:lnTo>
                  <a:pt x="16989" y="0"/>
                </a:lnTo>
                <a:cubicBezTo>
                  <a:pt x="16989" y="939499"/>
                  <a:pt x="779202" y="1703814"/>
                  <a:pt x="1716114" y="1703814"/>
                </a:cubicBezTo>
                <a:lnTo>
                  <a:pt x="1716114" y="1720853"/>
                </a:lnTo>
                <a:cubicBezTo>
                  <a:pt x="769850" y="1720853"/>
                  <a:pt x="0" y="948877"/>
                  <a:pt x="0" y="0"/>
                </a:cubicBezTo>
                <a:close/>
                <a:moveTo>
                  <a:pt x="186798" y="0"/>
                </a:moveTo>
                <a:lnTo>
                  <a:pt x="203788" y="0"/>
                </a:lnTo>
                <a:cubicBezTo>
                  <a:pt x="203788" y="836248"/>
                  <a:pt x="882254" y="1516501"/>
                  <a:pt x="1716109" y="1516501"/>
                </a:cubicBezTo>
                <a:lnTo>
                  <a:pt x="1716109" y="1533535"/>
                </a:lnTo>
                <a:cubicBezTo>
                  <a:pt x="872812" y="1533535"/>
                  <a:pt x="186798" y="845626"/>
                  <a:pt x="186798" y="0"/>
                </a:cubicBezTo>
                <a:close/>
                <a:moveTo>
                  <a:pt x="280155" y="0"/>
                </a:moveTo>
                <a:lnTo>
                  <a:pt x="297145" y="0"/>
                </a:lnTo>
                <a:cubicBezTo>
                  <a:pt x="297145" y="784537"/>
                  <a:pt x="933652" y="1422885"/>
                  <a:pt x="1716114" y="1422885"/>
                </a:cubicBezTo>
                <a:lnTo>
                  <a:pt x="1716114" y="1439924"/>
                </a:lnTo>
                <a:cubicBezTo>
                  <a:pt x="924300" y="1439924"/>
                  <a:pt x="280155" y="794001"/>
                  <a:pt x="280155" y="0"/>
                </a:cubicBezTo>
                <a:close/>
                <a:moveTo>
                  <a:pt x="373512" y="0"/>
                </a:moveTo>
                <a:lnTo>
                  <a:pt x="390502" y="0"/>
                </a:lnTo>
                <a:cubicBezTo>
                  <a:pt x="390502" y="732911"/>
                  <a:pt x="985135" y="1329184"/>
                  <a:pt x="1716029" y="1329184"/>
                </a:cubicBezTo>
                <a:lnTo>
                  <a:pt x="1716029" y="1346223"/>
                </a:lnTo>
                <a:lnTo>
                  <a:pt x="1716114" y="1346308"/>
                </a:lnTo>
                <a:cubicBezTo>
                  <a:pt x="975783" y="1346308"/>
                  <a:pt x="373512" y="742375"/>
                  <a:pt x="373512" y="0"/>
                </a:cubicBezTo>
                <a:close/>
                <a:moveTo>
                  <a:pt x="466953" y="0"/>
                </a:moveTo>
                <a:lnTo>
                  <a:pt x="483944" y="0"/>
                </a:lnTo>
                <a:cubicBezTo>
                  <a:pt x="483944" y="681286"/>
                  <a:pt x="1036704" y="1235573"/>
                  <a:pt x="1716110" y="1235573"/>
                </a:cubicBezTo>
                <a:lnTo>
                  <a:pt x="1716110" y="1252607"/>
                </a:lnTo>
                <a:cubicBezTo>
                  <a:pt x="1027347" y="1252607"/>
                  <a:pt x="466953" y="690664"/>
                  <a:pt x="466953" y="0"/>
                </a:cubicBezTo>
                <a:close/>
                <a:moveTo>
                  <a:pt x="560310" y="0"/>
                </a:moveTo>
                <a:lnTo>
                  <a:pt x="577297" y="0"/>
                </a:lnTo>
                <a:cubicBezTo>
                  <a:pt x="577297" y="629660"/>
                  <a:pt x="1088188" y="1141957"/>
                  <a:pt x="1716109" y="1141957"/>
                </a:cubicBezTo>
                <a:lnTo>
                  <a:pt x="1716109" y="1158991"/>
                </a:lnTo>
                <a:cubicBezTo>
                  <a:pt x="1078835" y="1158991"/>
                  <a:pt x="560310" y="639038"/>
                  <a:pt x="560310" y="0"/>
                </a:cubicBezTo>
                <a:close/>
                <a:moveTo>
                  <a:pt x="653668" y="0"/>
                </a:moveTo>
                <a:lnTo>
                  <a:pt x="670655" y="0"/>
                </a:lnTo>
                <a:cubicBezTo>
                  <a:pt x="670655" y="578035"/>
                  <a:pt x="1139586" y="1048255"/>
                  <a:pt x="1716029" y="1048255"/>
                </a:cubicBezTo>
                <a:lnTo>
                  <a:pt x="1716029" y="1065294"/>
                </a:lnTo>
                <a:lnTo>
                  <a:pt x="1716114" y="1065380"/>
                </a:lnTo>
                <a:cubicBezTo>
                  <a:pt x="1130319" y="1065380"/>
                  <a:pt x="653668" y="587499"/>
                  <a:pt x="653668" y="0"/>
                </a:cubicBezTo>
                <a:close/>
                <a:moveTo>
                  <a:pt x="747112" y="0"/>
                </a:moveTo>
                <a:lnTo>
                  <a:pt x="764104" y="0"/>
                </a:lnTo>
                <a:cubicBezTo>
                  <a:pt x="764104" y="526409"/>
                  <a:pt x="1191155" y="954644"/>
                  <a:pt x="1716115" y="954644"/>
                </a:cubicBezTo>
                <a:lnTo>
                  <a:pt x="1716115" y="971678"/>
                </a:lnTo>
                <a:cubicBezTo>
                  <a:pt x="1181802" y="971678"/>
                  <a:pt x="747112" y="535787"/>
                  <a:pt x="747112" y="0"/>
                </a:cubicBezTo>
                <a:close/>
                <a:moveTo>
                  <a:pt x="840465" y="0"/>
                </a:moveTo>
                <a:lnTo>
                  <a:pt x="857452" y="0"/>
                </a:lnTo>
                <a:cubicBezTo>
                  <a:pt x="857452" y="474783"/>
                  <a:pt x="1242638" y="861028"/>
                  <a:pt x="1716109" y="861028"/>
                </a:cubicBezTo>
                <a:lnTo>
                  <a:pt x="1716109" y="878062"/>
                </a:lnTo>
                <a:cubicBezTo>
                  <a:pt x="1233281" y="878062"/>
                  <a:pt x="840465" y="484162"/>
                  <a:pt x="840465" y="0"/>
                </a:cubicBezTo>
                <a:close/>
                <a:moveTo>
                  <a:pt x="933823" y="0"/>
                </a:moveTo>
                <a:lnTo>
                  <a:pt x="950810" y="0"/>
                </a:lnTo>
                <a:cubicBezTo>
                  <a:pt x="950810" y="423157"/>
                  <a:pt x="1294121" y="767327"/>
                  <a:pt x="1716114" y="767327"/>
                </a:cubicBezTo>
                <a:lnTo>
                  <a:pt x="1716114" y="784366"/>
                </a:lnTo>
                <a:lnTo>
                  <a:pt x="1716114" y="784451"/>
                </a:lnTo>
                <a:cubicBezTo>
                  <a:pt x="1284769" y="784451"/>
                  <a:pt x="933823" y="432536"/>
                  <a:pt x="933823" y="0"/>
                </a:cubicBezTo>
                <a:close/>
                <a:moveTo>
                  <a:pt x="1027262" y="0"/>
                </a:moveTo>
                <a:lnTo>
                  <a:pt x="1044254" y="0"/>
                </a:lnTo>
                <a:cubicBezTo>
                  <a:pt x="1044254" y="371532"/>
                  <a:pt x="1345685" y="673716"/>
                  <a:pt x="1716110" y="673716"/>
                </a:cubicBezTo>
                <a:lnTo>
                  <a:pt x="1716110" y="690750"/>
                </a:lnTo>
                <a:cubicBezTo>
                  <a:pt x="1336248" y="690750"/>
                  <a:pt x="1027262" y="380824"/>
                  <a:pt x="1027262" y="0"/>
                </a:cubicBezTo>
                <a:close/>
                <a:moveTo>
                  <a:pt x="1120625" y="0"/>
                </a:moveTo>
                <a:lnTo>
                  <a:pt x="1137612" y="0"/>
                </a:lnTo>
                <a:cubicBezTo>
                  <a:pt x="1137612" y="319820"/>
                  <a:pt x="1397088" y="580100"/>
                  <a:pt x="1716115" y="580100"/>
                </a:cubicBezTo>
                <a:lnTo>
                  <a:pt x="1716115" y="597134"/>
                </a:lnTo>
                <a:cubicBezTo>
                  <a:pt x="1387736" y="597134"/>
                  <a:pt x="1120625" y="329285"/>
                  <a:pt x="1120625" y="0"/>
                </a:cubicBezTo>
                <a:close/>
                <a:moveTo>
                  <a:pt x="1213978" y="0"/>
                </a:moveTo>
                <a:lnTo>
                  <a:pt x="1230965" y="0"/>
                </a:lnTo>
                <a:cubicBezTo>
                  <a:pt x="1230965" y="268195"/>
                  <a:pt x="1448571" y="486398"/>
                  <a:pt x="1716109" y="486398"/>
                </a:cubicBezTo>
                <a:lnTo>
                  <a:pt x="1716109" y="503437"/>
                </a:lnTo>
                <a:lnTo>
                  <a:pt x="1716109" y="503523"/>
                </a:lnTo>
                <a:cubicBezTo>
                  <a:pt x="1439214" y="503523"/>
                  <a:pt x="1213978" y="277659"/>
                  <a:pt x="1213978" y="0"/>
                </a:cubicBezTo>
                <a:close/>
                <a:moveTo>
                  <a:pt x="1307422" y="0"/>
                </a:moveTo>
                <a:lnTo>
                  <a:pt x="1324414" y="0"/>
                </a:lnTo>
                <a:cubicBezTo>
                  <a:pt x="1324414" y="216569"/>
                  <a:pt x="1500141" y="392784"/>
                  <a:pt x="1716115" y="392784"/>
                </a:cubicBezTo>
                <a:lnTo>
                  <a:pt x="1716115" y="409821"/>
                </a:lnTo>
                <a:cubicBezTo>
                  <a:pt x="1490703" y="409821"/>
                  <a:pt x="1307422" y="225948"/>
                  <a:pt x="1307422" y="0"/>
                </a:cubicBezTo>
                <a:close/>
                <a:moveTo>
                  <a:pt x="1400775" y="0"/>
                </a:moveTo>
                <a:lnTo>
                  <a:pt x="1417762" y="0"/>
                </a:lnTo>
                <a:cubicBezTo>
                  <a:pt x="1417762" y="164944"/>
                  <a:pt x="1551619" y="299170"/>
                  <a:pt x="1716109" y="299170"/>
                </a:cubicBezTo>
                <a:lnTo>
                  <a:pt x="1716109" y="316207"/>
                </a:lnTo>
                <a:cubicBezTo>
                  <a:pt x="1542266" y="316207"/>
                  <a:pt x="1400775" y="174322"/>
                  <a:pt x="1400775" y="0"/>
                </a:cubicBezTo>
                <a:close/>
                <a:moveTo>
                  <a:pt x="1494133" y="0"/>
                </a:moveTo>
                <a:lnTo>
                  <a:pt x="1511120" y="0"/>
                </a:lnTo>
                <a:cubicBezTo>
                  <a:pt x="1511120" y="113318"/>
                  <a:pt x="1603017" y="205556"/>
                  <a:pt x="1716109" y="205556"/>
                </a:cubicBezTo>
                <a:lnTo>
                  <a:pt x="1716109" y="222592"/>
                </a:lnTo>
                <a:cubicBezTo>
                  <a:pt x="1593750" y="222592"/>
                  <a:pt x="1494133" y="122783"/>
                  <a:pt x="1494133" y="0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2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5" name="Image 5">
            <a:extLst>
              <a:ext uri="{FF2B5EF4-FFF2-40B4-BE49-F238E27FC236}">
                <a16:creationId xmlns:a16="http://schemas.microsoft.com/office/drawing/2014/main" id="{D9D7EB49-4BC9-040F-C4CC-5771C5FB31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5568" y="3440504"/>
            <a:ext cx="3443288" cy="3448050"/>
          </a:xfrm>
          <a:custGeom>
            <a:avLst/>
            <a:gdLst>
              <a:gd name="connsiteX0" fmla="*/ 1721644 w 3443288"/>
              <a:gd name="connsiteY0" fmla="*/ 3448051 h 3448050"/>
              <a:gd name="connsiteX1" fmla="*/ 3443288 w 3443288"/>
              <a:gd name="connsiteY1" fmla="*/ 1724025 h 3448050"/>
              <a:gd name="connsiteX2" fmla="*/ 1721644 w 3443288"/>
              <a:gd name="connsiteY2" fmla="*/ 0 h 3448050"/>
              <a:gd name="connsiteX3" fmla="*/ 0 w 3443288"/>
              <a:gd name="connsiteY3" fmla="*/ 1724025 h 3448050"/>
              <a:gd name="connsiteX4" fmla="*/ 1721644 w 3443288"/>
              <a:gd name="connsiteY4" fmla="*/ 3448051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3448050">
                <a:moveTo>
                  <a:pt x="1721644" y="3448051"/>
                </a:moveTo>
                <a:cubicBezTo>
                  <a:pt x="2672482" y="3448051"/>
                  <a:pt x="3443288" y="2676178"/>
                  <a:pt x="3443288" y="1724025"/>
                </a:cubicBezTo>
                <a:cubicBezTo>
                  <a:pt x="3443288" y="771873"/>
                  <a:pt x="2672482" y="0"/>
                  <a:pt x="1721644" y="0"/>
                </a:cubicBezTo>
                <a:cubicBezTo>
                  <a:pt x="770806" y="0"/>
                  <a:pt x="0" y="771873"/>
                  <a:pt x="0" y="1724025"/>
                </a:cubicBezTo>
                <a:cubicBezTo>
                  <a:pt x="0" y="2676178"/>
                  <a:pt x="770806" y="3448051"/>
                  <a:pt x="1721644" y="3448051"/>
                </a:cubicBezTo>
                <a:close/>
              </a:path>
            </a:pathLst>
          </a:custGeom>
          <a:solidFill>
            <a:schemeClr val="accent6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7" name="Image 6">
            <a:extLst>
              <a:ext uri="{FF2B5EF4-FFF2-40B4-BE49-F238E27FC236}">
                <a16:creationId xmlns:a16="http://schemas.microsoft.com/office/drawing/2014/main" id="{3CE04498-C285-EFB8-340C-1A06407815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718457" y="3440504"/>
            <a:ext cx="1719263" cy="1724025"/>
          </a:xfrm>
          <a:prstGeom prst="rect">
            <a:avLst/>
          </a:prstGeom>
        </p:spPr>
      </p:pic>
      <p:sp>
        <p:nvSpPr>
          <p:cNvPr id="18" name="Title 19">
            <a:extLst>
              <a:ext uri="{FF2B5EF4-FFF2-40B4-BE49-F238E27FC236}">
                <a16:creationId xmlns:a16="http://schemas.microsoft.com/office/drawing/2014/main" id="{9CBE0ADC-7FA0-F7E3-96EF-BBACB6A907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85032" y="755374"/>
            <a:ext cx="7740995" cy="1500145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0F9C0517-D83A-CC55-35B8-B2F990C96D30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685032" y="2305215"/>
            <a:ext cx="3741928" cy="4306380"/>
          </a:xfrm>
        </p:spPr>
        <p:txBody>
          <a:bodyPr lIns="45720" rIns="45720" bIns="45720">
            <a:norm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Content Placeholder 5">
            <a:extLst>
              <a:ext uri="{FF2B5EF4-FFF2-40B4-BE49-F238E27FC236}">
                <a16:creationId xmlns:a16="http://schemas.microsoft.com/office/drawing/2014/main" id="{CF8BFBBE-0EAE-B647-2648-A5FB0094BF6B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7684539" y="2305215"/>
            <a:ext cx="3741928" cy="4306380"/>
          </a:xfrm>
        </p:spPr>
        <p:txBody>
          <a:bodyPr lIns="45720" rIns="45720" bIns="45720">
            <a:norm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508321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C6B5F91-ABF5-D0B6-E43F-40CEDC3A6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52D64F1-27B6-A1E5-4F44-A6029FAB30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add title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86844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626DE4B-D4E5-B36A-89FA-7C0E87AFC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5243571-BE64-3777-F992-88FC43A605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118286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DFAE2CB-0EAD-E788-FCB7-FB12F6939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70215" y="741458"/>
            <a:ext cx="3932237" cy="1524662"/>
          </a:xfrm>
        </p:spPr>
        <p:txBody>
          <a:bodyPr anchor="b"/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70215" y="2301902"/>
            <a:ext cx="3932237" cy="356708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183187" y="741459"/>
            <a:ext cx="6242839" cy="511959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45005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5923D9E-9381-3D11-B31A-1BF5C97F35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452303" y="3405019"/>
            <a:ext cx="5739697" cy="3467971"/>
            <a:chOff x="5009037" y="2525712"/>
            <a:chExt cx="7170193" cy="4332288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89E777D0-3240-08CE-6B6C-B33B910B84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9037" y="25257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EFEA81A2-6893-518C-6AF3-37C987789C8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89536" y="2525712"/>
              <a:ext cx="3589694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F297964-0B81-31DC-6D6D-1414832238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 flipV="1">
            <a:off x="6465610" y="0"/>
            <a:ext cx="5739697" cy="3467971"/>
            <a:chOff x="5183405" y="2678112"/>
            <a:chExt cx="7170193" cy="4332288"/>
          </a:xfrm>
        </p:grpSpPr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CE4FDB43-7466-4B74-330E-836DA9504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3405" y="26781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2EA39DB9-F1B4-F4E9-CF4D-717B0CD747DA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3903" y="2678112"/>
              <a:ext cx="3589695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4" name="Image 2">
            <a:extLst>
              <a:ext uri="{FF2B5EF4-FFF2-40B4-BE49-F238E27FC236}">
                <a16:creationId xmlns:a16="http://schemas.microsoft.com/office/drawing/2014/main" id="{EFFAEAD9-58A9-096B-C6D0-58F7AD08EB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642518" y="4577658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1CFBBA-B680-A6A7-3C4B-5FEAC42532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99616" y="89452"/>
            <a:ext cx="5693664" cy="25805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2386C43-DD10-E892-08AD-D6F4AE9617D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499616" y="2770632"/>
            <a:ext cx="5693664" cy="312216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50000"/>
              </a:lnSpc>
              <a:spcBef>
                <a:spcPts val="0"/>
              </a:spcBef>
              <a:defRPr sz="2000"/>
            </a:lvl2pPr>
            <a:lvl3pPr marL="685800">
              <a:lnSpc>
                <a:spcPct val="150000"/>
              </a:lnSpc>
              <a:spcBef>
                <a:spcPts val="0"/>
              </a:spcBef>
              <a:defRPr sz="18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3396450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AA6B609-D718-DB49-892F-7E49376CC9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60938" y="755373"/>
            <a:ext cx="4011087" cy="1480931"/>
          </a:xfrm>
        </p:spPr>
        <p:txBody>
          <a:bodyPr anchor="b"/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60938" y="2286001"/>
            <a:ext cx="401108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5262700" y="987425"/>
            <a:ext cx="6172200" cy="4873625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2346700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C35EFB42-020B-1DF4-3D42-26092CE45F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427336"/>
            <a:ext cx="3430200" cy="3430665"/>
          </a:xfrm>
          <a:custGeom>
            <a:avLst/>
            <a:gdLst>
              <a:gd name="connsiteX0" fmla="*/ 0 w 3430200"/>
              <a:gd name="connsiteY0" fmla="*/ 0 h 3430665"/>
              <a:gd name="connsiteX1" fmla="*/ 3430200 w 3430200"/>
              <a:gd name="connsiteY1" fmla="*/ 0 h 3430665"/>
              <a:gd name="connsiteX2" fmla="*/ 3430200 w 3430200"/>
              <a:gd name="connsiteY2" fmla="*/ 3430665 h 3430665"/>
              <a:gd name="connsiteX3" fmla="*/ 0 w 3430200"/>
              <a:gd name="connsiteY3" fmla="*/ 3430665 h 3430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0200" h="3430665">
                <a:moveTo>
                  <a:pt x="0" y="0"/>
                </a:moveTo>
                <a:lnTo>
                  <a:pt x="3430200" y="0"/>
                </a:lnTo>
                <a:lnTo>
                  <a:pt x="3430200" y="3430665"/>
                </a:lnTo>
                <a:lnTo>
                  <a:pt x="0" y="343066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AB4DD322-D1E0-74CB-BBFF-057426E58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427336"/>
            <a:ext cx="3430200" cy="3430665"/>
          </a:xfrm>
          <a:custGeom>
            <a:avLst/>
            <a:gdLst>
              <a:gd name="connsiteX0" fmla="*/ 3430200 w 3430200"/>
              <a:gd name="connsiteY0" fmla="*/ 0 h 3430665"/>
              <a:gd name="connsiteX1" fmla="*/ 3430200 w 3430200"/>
              <a:gd name="connsiteY1" fmla="*/ 3430665 h 3430665"/>
              <a:gd name="connsiteX2" fmla="*/ 0 w 3430200"/>
              <a:gd name="connsiteY2" fmla="*/ 3430665 h 3430665"/>
              <a:gd name="connsiteX3" fmla="*/ 0 w 3430200"/>
              <a:gd name="connsiteY3" fmla="*/ 3417531 h 3430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0200" h="3430665">
                <a:moveTo>
                  <a:pt x="3430200" y="0"/>
                </a:moveTo>
                <a:lnTo>
                  <a:pt x="3430200" y="3430665"/>
                </a:lnTo>
                <a:lnTo>
                  <a:pt x="0" y="3430665"/>
                </a:lnTo>
                <a:lnTo>
                  <a:pt x="0" y="341753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11D3FCE-EC92-8558-A3E5-04DB12477A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1"/>
            <a:ext cx="3423785" cy="3437345"/>
          </a:xfrm>
          <a:custGeom>
            <a:avLst/>
            <a:gdLst>
              <a:gd name="connsiteX0" fmla="*/ 0 w 3423785"/>
              <a:gd name="connsiteY0" fmla="*/ 0 h 3437345"/>
              <a:gd name="connsiteX1" fmla="*/ 3423785 w 3423785"/>
              <a:gd name="connsiteY1" fmla="*/ 0 h 3437345"/>
              <a:gd name="connsiteX2" fmla="*/ 3423785 w 3423785"/>
              <a:gd name="connsiteY2" fmla="*/ 3437345 h 3437345"/>
              <a:gd name="connsiteX3" fmla="*/ 0 w 3423785"/>
              <a:gd name="connsiteY3" fmla="*/ 3437345 h 3437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3785" h="3437345">
                <a:moveTo>
                  <a:pt x="0" y="0"/>
                </a:moveTo>
                <a:lnTo>
                  <a:pt x="3423785" y="0"/>
                </a:lnTo>
                <a:lnTo>
                  <a:pt x="3423785" y="3437345"/>
                </a:lnTo>
                <a:lnTo>
                  <a:pt x="0" y="343734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217CBC9E-B934-828F-2AE5-211CEF5B1D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869"/>
            <a:ext cx="3423785" cy="3436477"/>
          </a:xfrm>
          <a:custGeom>
            <a:avLst/>
            <a:gdLst>
              <a:gd name="connsiteX0" fmla="*/ 0 w 3423785"/>
              <a:gd name="connsiteY0" fmla="*/ 0 h 3436477"/>
              <a:gd name="connsiteX1" fmla="*/ 3423785 w 3423785"/>
              <a:gd name="connsiteY1" fmla="*/ 3436477 h 3436477"/>
              <a:gd name="connsiteX2" fmla="*/ 0 w 3423785"/>
              <a:gd name="connsiteY2" fmla="*/ 3436477 h 3436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23785" h="3436477">
                <a:moveTo>
                  <a:pt x="0" y="0"/>
                </a:moveTo>
                <a:lnTo>
                  <a:pt x="3423785" y="3436477"/>
                </a:lnTo>
                <a:lnTo>
                  <a:pt x="0" y="343647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4224528" y="815009"/>
            <a:ext cx="6766560" cy="2811462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b="1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11"/>
          </p:nvPr>
        </p:nvSpPr>
        <p:spPr>
          <a:xfrm>
            <a:off x="4224528" y="457200"/>
            <a:ext cx="3200400" cy="274320"/>
          </a:xfrm>
        </p:spPr>
        <p:txBody>
          <a:bodyPr>
            <a:noAutofit/>
          </a:bodyPr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2"/>
          </p:nvPr>
        </p:nvSpPr>
        <p:spPr>
          <a:xfrm>
            <a:off x="10003536" y="472108"/>
            <a:ext cx="987552" cy="244503"/>
          </a:xfrm>
        </p:spPr>
        <p:txBody>
          <a:bodyPr>
            <a:noAutofit/>
          </a:bodyPr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 userDrawn="1">
            <p:ph idx="1" hasCustomPrompt="1"/>
          </p:nvPr>
        </p:nvSpPr>
        <p:spPr>
          <a:xfrm>
            <a:off x="4224528" y="3723748"/>
            <a:ext cx="6766560" cy="2447238"/>
          </a:xfrm>
        </p:spPr>
        <p:txBody>
          <a:bodyPr>
            <a:normAutofit/>
          </a:bodyPr>
          <a:lstStyle>
            <a:lvl1pPr marL="0" indent="0">
              <a:buNone/>
              <a:defRPr sz="1500"/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721832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3D352B04-96E6-839B-9D92-EE98385C4D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062836" y="686475"/>
            <a:ext cx="7774629" cy="6193018"/>
          </a:xfrm>
          <a:custGeom>
            <a:avLst/>
            <a:gdLst>
              <a:gd name="connsiteX0" fmla="*/ 3887320 w 7774629"/>
              <a:gd name="connsiteY0" fmla="*/ 0 h 6193018"/>
              <a:gd name="connsiteX1" fmla="*/ 7774629 w 7774629"/>
              <a:gd name="connsiteY1" fmla="*/ 3884811 h 6193018"/>
              <a:gd name="connsiteX2" fmla="*/ 7774629 w 7774629"/>
              <a:gd name="connsiteY2" fmla="*/ 6193018 h 6193018"/>
              <a:gd name="connsiteX3" fmla="*/ 0 w 7774629"/>
              <a:gd name="connsiteY3" fmla="*/ 6193018 h 6193018"/>
              <a:gd name="connsiteX4" fmla="*/ 0 w 7774629"/>
              <a:gd name="connsiteY4" fmla="*/ 3884811 h 6193018"/>
              <a:gd name="connsiteX5" fmla="*/ 3887320 w 7774629"/>
              <a:gd name="connsiteY5" fmla="*/ 0 h 6193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74629" h="6193018">
                <a:moveTo>
                  <a:pt x="3887320" y="0"/>
                </a:moveTo>
                <a:cubicBezTo>
                  <a:pt x="6034243" y="0"/>
                  <a:pt x="7774629" y="1739299"/>
                  <a:pt x="7774629" y="3884811"/>
                </a:cubicBezTo>
                <a:lnTo>
                  <a:pt x="7774629" y="6193018"/>
                </a:lnTo>
                <a:lnTo>
                  <a:pt x="0" y="6193018"/>
                </a:lnTo>
                <a:lnTo>
                  <a:pt x="0" y="3884811"/>
                </a:lnTo>
                <a:cubicBezTo>
                  <a:pt x="0" y="1739299"/>
                  <a:pt x="1740414" y="0"/>
                  <a:pt x="3887320" y="0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  <a:alpha val="99000"/>
            </a:schemeClr>
          </a:solidFill>
          <a:ln w="543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723D98FB-5EB7-A8DF-8470-B23A80D669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610252" y="1"/>
            <a:ext cx="2273668" cy="3147998"/>
          </a:xfrm>
          <a:custGeom>
            <a:avLst/>
            <a:gdLst>
              <a:gd name="connsiteX0" fmla="*/ 183295 w 2273668"/>
              <a:gd name="connsiteY0" fmla="*/ 0 h 3147998"/>
              <a:gd name="connsiteX1" fmla="*/ 2273668 w 2273668"/>
              <a:gd name="connsiteY1" fmla="*/ 0 h 3147998"/>
              <a:gd name="connsiteX2" fmla="*/ 2273668 w 2273668"/>
              <a:gd name="connsiteY2" fmla="*/ 3147998 h 3147998"/>
              <a:gd name="connsiteX3" fmla="*/ 2096300 w 2273668"/>
              <a:gd name="connsiteY3" fmla="*/ 3147998 h 3147998"/>
              <a:gd name="connsiteX4" fmla="*/ 2033714 w 2273668"/>
              <a:gd name="connsiteY4" fmla="*/ 3144814 h 3147998"/>
              <a:gd name="connsiteX5" fmla="*/ 0 w 2273668"/>
              <a:gd name="connsiteY5" fmla="*/ 886966 h 3147998"/>
              <a:gd name="connsiteX6" fmla="*/ 178732 w 2273668"/>
              <a:gd name="connsiteY6" fmla="*/ 9417 h 314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73668" h="3147998">
                <a:moveTo>
                  <a:pt x="183295" y="0"/>
                </a:moveTo>
                <a:lnTo>
                  <a:pt x="2273668" y="0"/>
                </a:lnTo>
                <a:lnTo>
                  <a:pt x="2273668" y="3147998"/>
                </a:lnTo>
                <a:lnTo>
                  <a:pt x="2096300" y="3147998"/>
                </a:lnTo>
                <a:lnTo>
                  <a:pt x="2033714" y="3144814"/>
                </a:lnTo>
                <a:cubicBezTo>
                  <a:pt x="895944" y="3028420"/>
                  <a:pt x="0" y="2060597"/>
                  <a:pt x="0" y="886966"/>
                </a:cubicBezTo>
                <a:cubicBezTo>
                  <a:pt x="0" y="576250"/>
                  <a:pt x="63712" y="279606"/>
                  <a:pt x="178732" y="941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4550F3CE-BAE9-3916-42CA-F4D906FA51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883919" y="2"/>
            <a:ext cx="2254928" cy="3141557"/>
          </a:xfrm>
          <a:custGeom>
            <a:avLst/>
            <a:gdLst>
              <a:gd name="connsiteX0" fmla="*/ 0 w 2254928"/>
              <a:gd name="connsiteY0" fmla="*/ 0 h 3141557"/>
              <a:gd name="connsiteX1" fmla="*/ 2080472 w 2254928"/>
              <a:gd name="connsiteY1" fmla="*/ 0 h 3141557"/>
              <a:gd name="connsiteX2" fmla="*/ 2154269 w 2254928"/>
              <a:gd name="connsiteY2" fmla="*/ 202607 h 3141557"/>
              <a:gd name="connsiteX3" fmla="*/ 2254928 w 2254928"/>
              <a:gd name="connsiteY3" fmla="*/ 871976 h 3141557"/>
              <a:gd name="connsiteX4" fmla="*/ 231934 w 2254928"/>
              <a:gd name="connsiteY4" fmla="*/ 3128339 h 3141557"/>
              <a:gd name="connsiteX5" fmla="*/ 19 w 2254928"/>
              <a:gd name="connsiteY5" fmla="*/ 3141557 h 3141557"/>
              <a:gd name="connsiteX6" fmla="*/ 0 w 2254928"/>
              <a:gd name="connsiteY6" fmla="*/ 3141557 h 3141557"/>
              <a:gd name="connsiteX7" fmla="*/ 0 w 2254928"/>
              <a:gd name="connsiteY7" fmla="*/ 2729990 h 3141557"/>
              <a:gd name="connsiteX8" fmla="*/ 0 w 2254928"/>
              <a:gd name="connsiteY8" fmla="*/ 2344136 h 3141557"/>
              <a:gd name="connsiteX9" fmla="*/ 0 w 2254928"/>
              <a:gd name="connsiteY9" fmla="*/ 1983167 h 3141557"/>
              <a:gd name="connsiteX10" fmla="*/ 0 w 2254928"/>
              <a:gd name="connsiteY10" fmla="*/ 1646252 h 3141557"/>
              <a:gd name="connsiteX11" fmla="*/ 0 w 2254928"/>
              <a:gd name="connsiteY11" fmla="*/ 1332565 h 3141557"/>
              <a:gd name="connsiteX12" fmla="*/ 0 w 2254928"/>
              <a:gd name="connsiteY12" fmla="*/ 1041273 h 3141557"/>
              <a:gd name="connsiteX13" fmla="*/ 0 w 2254928"/>
              <a:gd name="connsiteY13" fmla="*/ 771549 h 3141557"/>
              <a:gd name="connsiteX14" fmla="*/ 0 w 2254928"/>
              <a:gd name="connsiteY14" fmla="*/ 522561 h 3141557"/>
              <a:gd name="connsiteX15" fmla="*/ 0 w 2254928"/>
              <a:gd name="connsiteY15" fmla="*/ 293482 h 3141557"/>
              <a:gd name="connsiteX16" fmla="*/ 0 w 2254928"/>
              <a:gd name="connsiteY16" fmla="*/ 83481 h 31415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254928" h="3141557">
                <a:moveTo>
                  <a:pt x="0" y="0"/>
                </a:moveTo>
                <a:lnTo>
                  <a:pt x="2080472" y="0"/>
                </a:lnTo>
                <a:lnTo>
                  <a:pt x="2154269" y="202607"/>
                </a:lnTo>
                <a:cubicBezTo>
                  <a:pt x="2219730" y="414134"/>
                  <a:pt x="2254928" y="638939"/>
                  <a:pt x="2254928" y="871976"/>
                </a:cubicBezTo>
                <a:cubicBezTo>
                  <a:pt x="2254928" y="2045607"/>
                  <a:pt x="1374977" y="3005515"/>
                  <a:pt x="231934" y="3128339"/>
                </a:cubicBezTo>
                <a:lnTo>
                  <a:pt x="19" y="3141557"/>
                </a:lnTo>
                <a:lnTo>
                  <a:pt x="0" y="3141557"/>
                </a:lnTo>
                <a:lnTo>
                  <a:pt x="0" y="2729990"/>
                </a:lnTo>
                <a:lnTo>
                  <a:pt x="0" y="2344136"/>
                </a:lnTo>
                <a:lnTo>
                  <a:pt x="0" y="1983167"/>
                </a:lnTo>
                <a:lnTo>
                  <a:pt x="0" y="1646252"/>
                </a:lnTo>
                <a:lnTo>
                  <a:pt x="0" y="1332565"/>
                </a:lnTo>
                <a:lnTo>
                  <a:pt x="0" y="1041273"/>
                </a:lnTo>
                <a:lnTo>
                  <a:pt x="0" y="771549"/>
                </a:lnTo>
                <a:lnTo>
                  <a:pt x="0" y="522561"/>
                </a:lnTo>
                <a:lnTo>
                  <a:pt x="0" y="293482"/>
                </a:lnTo>
                <a:lnTo>
                  <a:pt x="0" y="8348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D83F65A0-0C52-48AD-DC5D-B5D3BF3CC1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395730" y="2"/>
            <a:ext cx="2959203" cy="2352793"/>
          </a:xfrm>
          <a:custGeom>
            <a:avLst/>
            <a:gdLst>
              <a:gd name="connsiteX0" fmla="*/ 289830 w 2959203"/>
              <a:gd name="connsiteY0" fmla="*/ 0 h 2352793"/>
              <a:gd name="connsiteX1" fmla="*/ 2669374 w 2959203"/>
              <a:gd name="connsiteY1" fmla="*/ 0 h 2352793"/>
              <a:gd name="connsiteX2" fmla="*/ 2706511 w 2959203"/>
              <a:gd name="connsiteY2" fmla="*/ 49584 h 2352793"/>
              <a:gd name="connsiteX3" fmla="*/ 2951565 w 2959203"/>
              <a:gd name="connsiteY3" fmla="*/ 724493 h 2352793"/>
              <a:gd name="connsiteX4" fmla="*/ 2959203 w 2959203"/>
              <a:gd name="connsiteY4" fmla="*/ 875514 h 2352793"/>
              <a:gd name="connsiteX5" fmla="*/ 2959203 w 2959203"/>
              <a:gd name="connsiteY5" fmla="*/ 875554 h 2352793"/>
              <a:gd name="connsiteX6" fmla="*/ 2951565 w 2959203"/>
              <a:gd name="connsiteY6" fmla="*/ 1026575 h 2352793"/>
              <a:gd name="connsiteX7" fmla="*/ 1479602 w 2959203"/>
              <a:gd name="connsiteY7" fmla="*/ 2352793 h 2352793"/>
              <a:gd name="connsiteX8" fmla="*/ 0 w 2959203"/>
              <a:gd name="connsiteY8" fmla="*/ 875534 h 2352793"/>
              <a:gd name="connsiteX9" fmla="*/ 252694 w 2959203"/>
              <a:gd name="connsiteY9" fmla="*/ 49584 h 2352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59203" h="2352793">
                <a:moveTo>
                  <a:pt x="289830" y="0"/>
                </a:moveTo>
                <a:lnTo>
                  <a:pt x="2669374" y="0"/>
                </a:lnTo>
                <a:lnTo>
                  <a:pt x="2706511" y="49584"/>
                </a:lnTo>
                <a:cubicBezTo>
                  <a:pt x="2839459" y="246061"/>
                  <a:pt x="2926309" y="476187"/>
                  <a:pt x="2951565" y="724493"/>
                </a:cubicBezTo>
                <a:lnTo>
                  <a:pt x="2959203" y="875514"/>
                </a:lnTo>
                <a:lnTo>
                  <a:pt x="2959203" y="875554"/>
                </a:lnTo>
                <a:lnTo>
                  <a:pt x="2951565" y="1026575"/>
                </a:lnTo>
                <a:cubicBezTo>
                  <a:pt x="2875795" y="1771492"/>
                  <a:pt x="2245691" y="2352793"/>
                  <a:pt x="1479602" y="2352793"/>
                </a:cubicBezTo>
                <a:cubicBezTo>
                  <a:pt x="662440" y="2352793"/>
                  <a:pt x="0" y="1691401"/>
                  <a:pt x="0" y="875534"/>
                </a:cubicBezTo>
                <a:cubicBezTo>
                  <a:pt x="0" y="569583"/>
                  <a:pt x="93156" y="285356"/>
                  <a:pt x="252694" y="495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F8FA7F58-C470-6376-9DB1-DE7034C491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390854" y="3130662"/>
            <a:ext cx="3106248" cy="3748831"/>
          </a:xfrm>
          <a:custGeom>
            <a:avLst/>
            <a:gdLst>
              <a:gd name="connsiteX0" fmla="*/ 0 w 3106248"/>
              <a:gd name="connsiteY0" fmla="*/ 0 h 3748831"/>
              <a:gd name="connsiteX1" fmla="*/ 3106248 w 3106248"/>
              <a:gd name="connsiteY1" fmla="*/ 3748831 h 3748831"/>
              <a:gd name="connsiteX2" fmla="*/ 0 w 3106248"/>
              <a:gd name="connsiteY2" fmla="*/ 3748831 h 3748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06248" h="3748831">
                <a:moveTo>
                  <a:pt x="0" y="0"/>
                </a:moveTo>
                <a:lnTo>
                  <a:pt x="3106248" y="3748831"/>
                </a:lnTo>
                <a:lnTo>
                  <a:pt x="0" y="3748831"/>
                </a:lnTo>
                <a:close/>
              </a:path>
            </a:pathLst>
          </a:custGeom>
          <a:solidFill>
            <a:schemeClr val="accent2">
              <a:alpha val="9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B27C9E57-563E-7980-7B3C-45FAD9C386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130661"/>
            <a:ext cx="1400640" cy="3748832"/>
          </a:xfrm>
          <a:custGeom>
            <a:avLst/>
            <a:gdLst>
              <a:gd name="connsiteX0" fmla="*/ 1400640 w 1400640"/>
              <a:gd name="connsiteY0" fmla="*/ 0 h 3748832"/>
              <a:gd name="connsiteX1" fmla="*/ 1400640 w 1400640"/>
              <a:gd name="connsiteY1" fmla="*/ 3748832 h 3748832"/>
              <a:gd name="connsiteX2" fmla="*/ 0 w 1400640"/>
              <a:gd name="connsiteY2" fmla="*/ 3748832 h 3748832"/>
              <a:gd name="connsiteX3" fmla="*/ 0 w 1400640"/>
              <a:gd name="connsiteY3" fmla="*/ 1684743 h 3748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00640" h="3748832">
                <a:moveTo>
                  <a:pt x="1400640" y="0"/>
                </a:moveTo>
                <a:lnTo>
                  <a:pt x="1400640" y="3748832"/>
                </a:lnTo>
                <a:lnTo>
                  <a:pt x="0" y="3748832"/>
                </a:lnTo>
                <a:lnTo>
                  <a:pt x="0" y="168474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95600" y="1699591"/>
            <a:ext cx="6400800" cy="2844977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defRPr sz="44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895600" y="4598948"/>
            <a:ext cx="6400800" cy="847695"/>
          </a:xfrm>
        </p:spPr>
        <p:txBody>
          <a:bodyPr lIns="0" tIns="0" r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2400">
                <a:solidFill>
                  <a:schemeClr val="accent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6817894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2459EA3C-8B88-5F1F-531E-7DA7DE5571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60938" y="731520"/>
            <a:ext cx="10665089" cy="1362057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539496" y="2103120"/>
            <a:ext cx="11119104" cy="44348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08042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0C0F070-237F-C60F-3458-4D4D9BA0A2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866106" y="0"/>
            <a:ext cx="2325894" cy="2180854"/>
          </a:xfrm>
          <a:custGeom>
            <a:avLst/>
            <a:gdLst>
              <a:gd name="connsiteX0" fmla="*/ 2066927 w 2325894"/>
              <a:gd name="connsiteY0" fmla="*/ 0 h 2180854"/>
              <a:gd name="connsiteX1" fmla="*/ 2098882 w 2325894"/>
              <a:gd name="connsiteY1" fmla="*/ 0 h 2180854"/>
              <a:gd name="connsiteX2" fmla="*/ 2128893 w 2325894"/>
              <a:gd name="connsiteY2" fmla="*/ 44463 h 2180854"/>
              <a:gd name="connsiteX3" fmla="*/ 2269798 w 2325894"/>
              <a:gd name="connsiteY3" fmla="*/ 120493 h 2180854"/>
              <a:gd name="connsiteX4" fmla="*/ 2325894 w 2325894"/>
              <a:gd name="connsiteY4" fmla="*/ 126162 h 2180854"/>
              <a:gd name="connsiteX5" fmla="*/ 2325894 w 2325894"/>
              <a:gd name="connsiteY5" fmla="*/ 149263 h 2180854"/>
              <a:gd name="connsiteX6" fmla="*/ 2265120 w 2325894"/>
              <a:gd name="connsiteY6" fmla="*/ 143117 h 2180854"/>
              <a:gd name="connsiteX7" fmla="*/ 2075647 w 2325894"/>
              <a:gd name="connsiteY7" fmla="*/ 16048 h 2180854"/>
              <a:gd name="connsiteX8" fmla="*/ 1926448 w 2325894"/>
              <a:gd name="connsiteY8" fmla="*/ 0 h 2180854"/>
              <a:gd name="connsiteX9" fmla="*/ 1950522 w 2325894"/>
              <a:gd name="connsiteY9" fmla="*/ 0 h 2180854"/>
              <a:gd name="connsiteX10" fmla="*/ 1952130 w 2325894"/>
              <a:gd name="connsiteY10" fmla="*/ 5167 h 2180854"/>
              <a:gd name="connsiteX11" fmla="*/ 2244242 w 2325894"/>
              <a:gd name="connsiteY11" fmla="*/ 244834 h 2180854"/>
              <a:gd name="connsiteX12" fmla="*/ 2325894 w 2325894"/>
              <a:gd name="connsiteY12" fmla="*/ 253091 h 2180854"/>
              <a:gd name="connsiteX13" fmla="*/ 2325894 w 2325894"/>
              <a:gd name="connsiteY13" fmla="*/ 276192 h 2180854"/>
              <a:gd name="connsiteX14" fmla="*/ 2239598 w 2325894"/>
              <a:gd name="connsiteY14" fmla="*/ 267464 h 2180854"/>
              <a:gd name="connsiteX15" fmla="*/ 1930848 w 2325894"/>
              <a:gd name="connsiteY15" fmla="*/ 14141 h 2180854"/>
              <a:gd name="connsiteX16" fmla="*/ 1794114 w 2325894"/>
              <a:gd name="connsiteY16" fmla="*/ 0 h 2180854"/>
              <a:gd name="connsiteX17" fmla="*/ 1818202 w 2325894"/>
              <a:gd name="connsiteY17" fmla="*/ 0 h 2180854"/>
              <a:gd name="connsiteX18" fmla="*/ 1835170 w 2325894"/>
              <a:gd name="connsiteY18" fmla="*/ 54535 h 2180854"/>
              <a:gd name="connsiteX19" fmla="*/ 2218687 w 2325894"/>
              <a:gd name="connsiteY19" fmla="*/ 369191 h 2180854"/>
              <a:gd name="connsiteX20" fmla="*/ 2325894 w 2325894"/>
              <a:gd name="connsiteY20" fmla="*/ 380032 h 2180854"/>
              <a:gd name="connsiteX21" fmla="*/ 2325894 w 2325894"/>
              <a:gd name="connsiteY21" fmla="*/ 403132 h 2180854"/>
              <a:gd name="connsiteX22" fmla="*/ 2214043 w 2325894"/>
              <a:gd name="connsiteY22" fmla="*/ 391825 h 2180854"/>
              <a:gd name="connsiteX23" fmla="*/ 1813889 w 2325894"/>
              <a:gd name="connsiteY23" fmla="*/ 63559 h 2180854"/>
              <a:gd name="connsiteX24" fmla="*/ 1661683 w 2325894"/>
              <a:gd name="connsiteY24" fmla="*/ 0 h 2180854"/>
              <a:gd name="connsiteX25" fmla="*/ 1685874 w 2325894"/>
              <a:gd name="connsiteY25" fmla="*/ 0 h 2180854"/>
              <a:gd name="connsiteX26" fmla="*/ 1718212 w 2325894"/>
              <a:gd name="connsiteY26" fmla="*/ 103965 h 2180854"/>
              <a:gd name="connsiteX27" fmla="*/ 2193133 w 2325894"/>
              <a:gd name="connsiteY27" fmla="*/ 493659 h 2180854"/>
              <a:gd name="connsiteX28" fmla="*/ 2325894 w 2325894"/>
              <a:gd name="connsiteY28" fmla="*/ 507083 h 2180854"/>
              <a:gd name="connsiteX29" fmla="*/ 2325894 w 2325894"/>
              <a:gd name="connsiteY29" fmla="*/ 530183 h 2180854"/>
              <a:gd name="connsiteX30" fmla="*/ 2188450 w 2325894"/>
              <a:gd name="connsiteY30" fmla="*/ 516288 h 2180854"/>
              <a:gd name="connsiteX31" fmla="*/ 1696817 w 2325894"/>
              <a:gd name="connsiteY31" fmla="*/ 112939 h 2180854"/>
              <a:gd name="connsiteX32" fmla="*/ 1531553 w 2325894"/>
              <a:gd name="connsiteY32" fmla="*/ 0 h 2180854"/>
              <a:gd name="connsiteX33" fmla="*/ 1554659 w 2325894"/>
              <a:gd name="connsiteY33" fmla="*/ 0 h 2180854"/>
              <a:gd name="connsiteX34" fmla="*/ 1555243 w 2325894"/>
              <a:gd name="connsiteY34" fmla="*/ 5776 h 2180854"/>
              <a:gd name="connsiteX35" fmla="*/ 2245588 w 2325894"/>
              <a:gd name="connsiteY35" fmla="*/ 629962 h 2180854"/>
              <a:gd name="connsiteX36" fmla="*/ 2325894 w 2325894"/>
              <a:gd name="connsiteY36" fmla="*/ 634030 h 2180854"/>
              <a:gd name="connsiteX37" fmla="*/ 2325894 w 2325894"/>
              <a:gd name="connsiteY37" fmla="*/ 657131 h 2180854"/>
              <a:gd name="connsiteX38" fmla="*/ 2243214 w 2325894"/>
              <a:gd name="connsiteY38" fmla="*/ 652943 h 2180854"/>
              <a:gd name="connsiteX39" fmla="*/ 1532607 w 2325894"/>
              <a:gd name="connsiteY39" fmla="*/ 10419 h 2180854"/>
              <a:gd name="connsiteX40" fmla="*/ 1404609 w 2325894"/>
              <a:gd name="connsiteY40" fmla="*/ 0 h 2180854"/>
              <a:gd name="connsiteX41" fmla="*/ 1427709 w 2325894"/>
              <a:gd name="connsiteY41" fmla="*/ 0 h 2180854"/>
              <a:gd name="connsiteX42" fmla="*/ 1430873 w 2325894"/>
              <a:gd name="connsiteY42" fmla="*/ 31287 h 2180854"/>
              <a:gd name="connsiteX43" fmla="*/ 2232606 w 2325894"/>
              <a:gd name="connsiteY43" fmla="*/ 756233 h 2180854"/>
              <a:gd name="connsiteX44" fmla="*/ 2325894 w 2325894"/>
              <a:gd name="connsiteY44" fmla="*/ 760959 h 2180854"/>
              <a:gd name="connsiteX45" fmla="*/ 2325894 w 2325894"/>
              <a:gd name="connsiteY45" fmla="*/ 784060 h 2180854"/>
              <a:gd name="connsiteX46" fmla="*/ 2230270 w 2325894"/>
              <a:gd name="connsiteY46" fmla="*/ 779216 h 2180854"/>
              <a:gd name="connsiteX47" fmla="*/ 1408246 w 2325894"/>
              <a:gd name="connsiteY47" fmla="*/ 35964 h 2180854"/>
              <a:gd name="connsiteX48" fmla="*/ 1274343 w 2325894"/>
              <a:gd name="connsiteY48" fmla="*/ 0 h 2180854"/>
              <a:gd name="connsiteX49" fmla="*/ 1300756 w 2325894"/>
              <a:gd name="connsiteY49" fmla="*/ 0 h 2180854"/>
              <a:gd name="connsiteX50" fmla="*/ 1306507 w 2325894"/>
              <a:gd name="connsiteY50" fmla="*/ 56884 h 2180854"/>
              <a:gd name="connsiteX51" fmla="*/ 2219643 w 2325894"/>
              <a:gd name="connsiteY51" fmla="*/ 882640 h 2180854"/>
              <a:gd name="connsiteX52" fmla="*/ 2325894 w 2325894"/>
              <a:gd name="connsiteY52" fmla="*/ 888022 h 2180854"/>
              <a:gd name="connsiteX53" fmla="*/ 2325894 w 2325894"/>
              <a:gd name="connsiteY53" fmla="*/ 911123 h 2180854"/>
              <a:gd name="connsiteX54" fmla="*/ 2217286 w 2325894"/>
              <a:gd name="connsiteY54" fmla="*/ 905621 h 2180854"/>
              <a:gd name="connsiteX55" fmla="*/ 1283761 w 2325894"/>
              <a:gd name="connsiteY55" fmla="*/ 61528 h 2180854"/>
              <a:gd name="connsiteX56" fmla="*/ 1146071 w 2325894"/>
              <a:gd name="connsiteY56" fmla="*/ 0 h 2180854"/>
              <a:gd name="connsiteX57" fmla="*/ 1169414 w 2325894"/>
              <a:gd name="connsiteY57" fmla="*/ 0 h 2180854"/>
              <a:gd name="connsiteX58" fmla="*/ 1182030 w 2325894"/>
              <a:gd name="connsiteY58" fmla="*/ 82429 h 2180854"/>
              <a:gd name="connsiteX59" fmla="*/ 2206679 w 2325894"/>
              <a:gd name="connsiteY59" fmla="*/ 1008912 h 2180854"/>
              <a:gd name="connsiteX60" fmla="*/ 2325894 w 2325894"/>
              <a:gd name="connsiteY60" fmla="*/ 1014951 h 2180854"/>
              <a:gd name="connsiteX61" fmla="*/ 2325894 w 2325894"/>
              <a:gd name="connsiteY61" fmla="*/ 1038052 h 2180854"/>
              <a:gd name="connsiteX62" fmla="*/ 2204323 w 2325894"/>
              <a:gd name="connsiteY62" fmla="*/ 1031893 h 2180854"/>
              <a:gd name="connsiteX63" fmla="*/ 1159398 w 2325894"/>
              <a:gd name="connsiteY63" fmla="*/ 87072 h 2180854"/>
              <a:gd name="connsiteX64" fmla="*/ 1017789 w 2325894"/>
              <a:gd name="connsiteY64" fmla="*/ 0 h 2180854"/>
              <a:gd name="connsiteX65" fmla="*/ 1041132 w 2325894"/>
              <a:gd name="connsiteY65" fmla="*/ 0 h 2180854"/>
              <a:gd name="connsiteX66" fmla="*/ 1057661 w 2325894"/>
              <a:gd name="connsiteY66" fmla="*/ 107992 h 2180854"/>
              <a:gd name="connsiteX67" fmla="*/ 2193716 w 2325894"/>
              <a:gd name="connsiteY67" fmla="*/ 1135208 h 2180854"/>
              <a:gd name="connsiteX68" fmla="*/ 2325894 w 2325894"/>
              <a:gd name="connsiteY68" fmla="*/ 1141903 h 2180854"/>
              <a:gd name="connsiteX69" fmla="*/ 2325894 w 2325894"/>
              <a:gd name="connsiteY69" fmla="*/ 1165004 h 2180854"/>
              <a:gd name="connsiteX70" fmla="*/ 2191361 w 2325894"/>
              <a:gd name="connsiteY70" fmla="*/ 1158189 h 2180854"/>
              <a:gd name="connsiteX71" fmla="*/ 1035029 w 2325894"/>
              <a:gd name="connsiteY71" fmla="*/ 112636 h 2180854"/>
              <a:gd name="connsiteX72" fmla="*/ 889397 w 2325894"/>
              <a:gd name="connsiteY72" fmla="*/ 0 h 2180854"/>
              <a:gd name="connsiteX73" fmla="*/ 912837 w 2325894"/>
              <a:gd name="connsiteY73" fmla="*/ 0 h 2180854"/>
              <a:gd name="connsiteX74" fmla="*/ 933296 w 2325894"/>
              <a:gd name="connsiteY74" fmla="*/ 133667 h 2180854"/>
              <a:gd name="connsiteX75" fmla="*/ 2180754 w 2325894"/>
              <a:gd name="connsiteY75" fmla="*/ 1261608 h 2180854"/>
              <a:gd name="connsiteX76" fmla="*/ 2325894 w 2325894"/>
              <a:gd name="connsiteY76" fmla="*/ 1268960 h 2180854"/>
              <a:gd name="connsiteX77" fmla="*/ 2325894 w 2325894"/>
              <a:gd name="connsiteY77" fmla="*/ 1292061 h 2180854"/>
              <a:gd name="connsiteX78" fmla="*/ 2178378 w 2325894"/>
              <a:gd name="connsiteY78" fmla="*/ 1284588 h 2180854"/>
              <a:gd name="connsiteX79" fmla="*/ 910550 w 2325894"/>
              <a:gd name="connsiteY79" fmla="*/ 138199 h 2180854"/>
              <a:gd name="connsiteX80" fmla="*/ 761929 w 2325894"/>
              <a:gd name="connsiteY80" fmla="*/ 0 h 2180854"/>
              <a:gd name="connsiteX81" fmla="*/ 785032 w 2325894"/>
              <a:gd name="connsiteY81" fmla="*/ 0 h 2180854"/>
              <a:gd name="connsiteX82" fmla="*/ 785312 w 2325894"/>
              <a:gd name="connsiteY82" fmla="*/ 5523 h 2180854"/>
              <a:gd name="connsiteX83" fmla="*/ 2167790 w 2325894"/>
              <a:gd name="connsiteY83" fmla="*/ 1387884 h 2180854"/>
              <a:gd name="connsiteX84" fmla="*/ 2325894 w 2325894"/>
              <a:gd name="connsiteY84" fmla="*/ 1395894 h 2180854"/>
              <a:gd name="connsiteX85" fmla="*/ 2325894 w 2325894"/>
              <a:gd name="connsiteY85" fmla="*/ 1418995 h 2180854"/>
              <a:gd name="connsiteX86" fmla="*/ 2165434 w 2325894"/>
              <a:gd name="connsiteY86" fmla="*/ 1410866 h 2180854"/>
              <a:gd name="connsiteX87" fmla="*/ 762328 w 2325894"/>
              <a:gd name="connsiteY87" fmla="*/ 7877 h 2180854"/>
              <a:gd name="connsiteX88" fmla="*/ 634980 w 2325894"/>
              <a:gd name="connsiteY88" fmla="*/ 0 h 2180854"/>
              <a:gd name="connsiteX89" fmla="*/ 658083 w 2325894"/>
              <a:gd name="connsiteY89" fmla="*/ 0 h 2180854"/>
              <a:gd name="connsiteX90" fmla="*/ 659019 w 2325894"/>
              <a:gd name="connsiteY90" fmla="*/ 18476 h 2180854"/>
              <a:gd name="connsiteX91" fmla="*/ 2154827 w 2325894"/>
              <a:gd name="connsiteY91" fmla="*/ 1514157 h 2180854"/>
              <a:gd name="connsiteX92" fmla="*/ 2325894 w 2325894"/>
              <a:gd name="connsiteY92" fmla="*/ 1522823 h 2180854"/>
              <a:gd name="connsiteX93" fmla="*/ 2325894 w 2325894"/>
              <a:gd name="connsiteY93" fmla="*/ 1545924 h 2180854"/>
              <a:gd name="connsiteX94" fmla="*/ 2152472 w 2325894"/>
              <a:gd name="connsiteY94" fmla="*/ 1537138 h 2180854"/>
              <a:gd name="connsiteX95" fmla="*/ 636036 w 2325894"/>
              <a:gd name="connsiteY95" fmla="*/ 20831 h 2180854"/>
              <a:gd name="connsiteX96" fmla="*/ 507911 w 2325894"/>
              <a:gd name="connsiteY96" fmla="*/ 0 h 2180854"/>
              <a:gd name="connsiteX97" fmla="*/ 531128 w 2325894"/>
              <a:gd name="connsiteY97" fmla="*/ 0 h 2180854"/>
              <a:gd name="connsiteX98" fmla="*/ 532727 w 2325894"/>
              <a:gd name="connsiteY98" fmla="*/ 31559 h 2180854"/>
              <a:gd name="connsiteX99" fmla="*/ 2141864 w 2325894"/>
              <a:gd name="connsiteY99" fmla="*/ 1640562 h 2180854"/>
              <a:gd name="connsiteX100" fmla="*/ 2325894 w 2325894"/>
              <a:gd name="connsiteY100" fmla="*/ 1649885 h 2180854"/>
              <a:gd name="connsiteX101" fmla="*/ 2325894 w 2325894"/>
              <a:gd name="connsiteY101" fmla="*/ 1672981 h 2180854"/>
              <a:gd name="connsiteX102" fmla="*/ 2139488 w 2325894"/>
              <a:gd name="connsiteY102" fmla="*/ 1663539 h 2180854"/>
              <a:gd name="connsiteX103" fmla="*/ 509624 w 2325894"/>
              <a:gd name="connsiteY103" fmla="*/ 33818 h 2180854"/>
              <a:gd name="connsiteX104" fmla="*/ 380961 w 2325894"/>
              <a:gd name="connsiteY104" fmla="*/ 0 h 2180854"/>
              <a:gd name="connsiteX105" fmla="*/ 404065 w 2325894"/>
              <a:gd name="connsiteY105" fmla="*/ 0 h 2180854"/>
              <a:gd name="connsiteX106" fmla="*/ 406316 w 2325894"/>
              <a:gd name="connsiteY106" fmla="*/ 44437 h 2180854"/>
              <a:gd name="connsiteX107" fmla="*/ 2128900 w 2325894"/>
              <a:gd name="connsiteY107" fmla="*/ 1766854 h 2180854"/>
              <a:gd name="connsiteX108" fmla="*/ 2325894 w 2325894"/>
              <a:gd name="connsiteY108" fmla="*/ 1776833 h 2180854"/>
              <a:gd name="connsiteX109" fmla="*/ 2325894 w 2325894"/>
              <a:gd name="connsiteY109" fmla="*/ 1799934 h 2180854"/>
              <a:gd name="connsiteX110" fmla="*/ 2126525 w 2325894"/>
              <a:gd name="connsiteY110" fmla="*/ 1789835 h 2180854"/>
              <a:gd name="connsiteX111" fmla="*/ 383332 w 2325894"/>
              <a:gd name="connsiteY111" fmla="*/ 46792 h 2180854"/>
              <a:gd name="connsiteX112" fmla="*/ 254013 w 2325894"/>
              <a:gd name="connsiteY112" fmla="*/ 0 h 2180854"/>
              <a:gd name="connsiteX113" fmla="*/ 277116 w 2325894"/>
              <a:gd name="connsiteY113" fmla="*/ 0 h 2180854"/>
              <a:gd name="connsiteX114" fmla="*/ 280023 w 2325894"/>
              <a:gd name="connsiteY114" fmla="*/ 57371 h 2180854"/>
              <a:gd name="connsiteX115" fmla="*/ 2115917 w 2325894"/>
              <a:gd name="connsiteY115" fmla="*/ 1893125 h 2180854"/>
              <a:gd name="connsiteX116" fmla="*/ 2325894 w 2325894"/>
              <a:gd name="connsiteY116" fmla="*/ 1903762 h 2180854"/>
              <a:gd name="connsiteX117" fmla="*/ 2325894 w 2325894"/>
              <a:gd name="connsiteY117" fmla="*/ 1926863 h 2180854"/>
              <a:gd name="connsiteX118" fmla="*/ 2113563 w 2325894"/>
              <a:gd name="connsiteY118" fmla="*/ 1916107 h 2180854"/>
              <a:gd name="connsiteX119" fmla="*/ 257040 w 2325894"/>
              <a:gd name="connsiteY119" fmla="*/ 59745 h 2180854"/>
              <a:gd name="connsiteX120" fmla="*/ 126949 w 2325894"/>
              <a:gd name="connsiteY120" fmla="*/ 0 h 2180854"/>
              <a:gd name="connsiteX121" fmla="*/ 150160 w 2325894"/>
              <a:gd name="connsiteY121" fmla="*/ 0 h 2180854"/>
              <a:gd name="connsiteX122" fmla="*/ 153729 w 2325894"/>
              <a:gd name="connsiteY122" fmla="*/ 70454 h 2180854"/>
              <a:gd name="connsiteX123" fmla="*/ 2102955 w 2325894"/>
              <a:gd name="connsiteY123" fmla="*/ 2019530 h 2180854"/>
              <a:gd name="connsiteX124" fmla="*/ 2325894 w 2325894"/>
              <a:gd name="connsiteY124" fmla="*/ 2030824 h 2180854"/>
              <a:gd name="connsiteX125" fmla="*/ 2325894 w 2325894"/>
              <a:gd name="connsiteY125" fmla="*/ 2053925 h 2180854"/>
              <a:gd name="connsiteX126" fmla="*/ 2100598 w 2325894"/>
              <a:gd name="connsiteY126" fmla="*/ 2042512 h 2180854"/>
              <a:gd name="connsiteX127" fmla="*/ 130633 w 2325894"/>
              <a:gd name="connsiteY127" fmla="*/ 72714 h 2180854"/>
              <a:gd name="connsiteX128" fmla="*/ 0 w 2325894"/>
              <a:gd name="connsiteY128" fmla="*/ 0 h 2180854"/>
              <a:gd name="connsiteX129" fmla="*/ 23103 w 2325894"/>
              <a:gd name="connsiteY129" fmla="*/ 0 h 2180854"/>
              <a:gd name="connsiteX130" fmla="*/ 27324 w 2325894"/>
              <a:gd name="connsiteY130" fmla="*/ 83311 h 2180854"/>
              <a:gd name="connsiteX131" fmla="*/ 2089991 w 2325894"/>
              <a:gd name="connsiteY131" fmla="*/ 2145803 h 2180854"/>
              <a:gd name="connsiteX132" fmla="*/ 2325894 w 2325894"/>
              <a:gd name="connsiteY132" fmla="*/ 2157753 h 2180854"/>
              <a:gd name="connsiteX133" fmla="*/ 2325894 w 2325894"/>
              <a:gd name="connsiteY133" fmla="*/ 2180854 h 2180854"/>
              <a:gd name="connsiteX134" fmla="*/ 2087636 w 2325894"/>
              <a:gd name="connsiteY134" fmla="*/ 2168784 h 2180854"/>
              <a:gd name="connsiteX135" fmla="*/ 4341 w 2325894"/>
              <a:gd name="connsiteY135" fmla="*/ 85667 h 2180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</a:cxnLst>
            <a:rect l="l" t="t" r="r" b="b"/>
            <a:pathLst>
              <a:path w="2325894" h="2180854">
                <a:moveTo>
                  <a:pt x="2066927" y="0"/>
                </a:moveTo>
                <a:lnTo>
                  <a:pt x="2098882" y="0"/>
                </a:lnTo>
                <a:lnTo>
                  <a:pt x="2128893" y="44463"/>
                </a:lnTo>
                <a:cubicBezTo>
                  <a:pt x="2166753" y="82308"/>
                  <a:pt x="2215417" y="109341"/>
                  <a:pt x="2269798" y="120493"/>
                </a:cubicBezTo>
                <a:lnTo>
                  <a:pt x="2325894" y="126162"/>
                </a:lnTo>
                <a:lnTo>
                  <a:pt x="2325894" y="149263"/>
                </a:lnTo>
                <a:lnTo>
                  <a:pt x="2265120" y="143117"/>
                </a:lnTo>
                <a:cubicBezTo>
                  <a:pt x="2186576" y="127002"/>
                  <a:pt x="2119077" y="80290"/>
                  <a:pt x="2075647" y="16048"/>
                </a:cubicBezTo>
                <a:close/>
                <a:moveTo>
                  <a:pt x="1926448" y="0"/>
                </a:moveTo>
                <a:lnTo>
                  <a:pt x="1950522" y="0"/>
                </a:lnTo>
                <a:lnTo>
                  <a:pt x="1952130" y="5167"/>
                </a:lnTo>
                <a:cubicBezTo>
                  <a:pt x="2003529" y="126455"/>
                  <a:pt x="2112323" y="217766"/>
                  <a:pt x="2244242" y="244834"/>
                </a:cubicBezTo>
                <a:lnTo>
                  <a:pt x="2325894" y="253091"/>
                </a:lnTo>
                <a:lnTo>
                  <a:pt x="2325894" y="276192"/>
                </a:lnTo>
                <a:lnTo>
                  <a:pt x="2239598" y="267464"/>
                </a:lnTo>
                <a:cubicBezTo>
                  <a:pt x="2100173" y="238852"/>
                  <a:pt x="1985178" y="142334"/>
                  <a:pt x="1930848" y="14141"/>
                </a:cubicBezTo>
                <a:close/>
                <a:moveTo>
                  <a:pt x="1794114" y="0"/>
                </a:moveTo>
                <a:lnTo>
                  <a:pt x="1818202" y="0"/>
                </a:lnTo>
                <a:lnTo>
                  <a:pt x="1835170" y="54535"/>
                </a:lnTo>
                <a:cubicBezTo>
                  <a:pt x="1902650" y="213778"/>
                  <a:pt x="2045483" y="333656"/>
                  <a:pt x="2218687" y="369191"/>
                </a:cubicBezTo>
                <a:lnTo>
                  <a:pt x="2325894" y="380032"/>
                </a:lnTo>
                <a:lnTo>
                  <a:pt x="2325894" y="403132"/>
                </a:lnTo>
                <a:lnTo>
                  <a:pt x="2214043" y="391825"/>
                </a:lnTo>
                <a:cubicBezTo>
                  <a:pt x="2033333" y="354761"/>
                  <a:pt x="1884299" y="229720"/>
                  <a:pt x="1813889" y="63559"/>
                </a:cubicBezTo>
                <a:close/>
                <a:moveTo>
                  <a:pt x="1661683" y="0"/>
                </a:moveTo>
                <a:lnTo>
                  <a:pt x="1685874" y="0"/>
                </a:lnTo>
                <a:lnTo>
                  <a:pt x="1718212" y="103965"/>
                </a:lnTo>
                <a:cubicBezTo>
                  <a:pt x="1801772" y="301203"/>
                  <a:pt x="1978643" y="449654"/>
                  <a:pt x="2193133" y="493659"/>
                </a:cubicBezTo>
                <a:lnTo>
                  <a:pt x="2325894" y="507083"/>
                </a:lnTo>
                <a:lnTo>
                  <a:pt x="2325894" y="530183"/>
                </a:lnTo>
                <a:lnTo>
                  <a:pt x="2188450" y="516288"/>
                </a:lnTo>
                <a:cubicBezTo>
                  <a:pt x="1966399" y="470740"/>
                  <a:pt x="1783312" y="317082"/>
                  <a:pt x="1696817" y="112939"/>
                </a:cubicBezTo>
                <a:close/>
                <a:moveTo>
                  <a:pt x="1531553" y="0"/>
                </a:moveTo>
                <a:lnTo>
                  <a:pt x="1554659" y="0"/>
                </a:lnTo>
                <a:lnTo>
                  <a:pt x="1555243" y="5776"/>
                </a:lnTo>
                <a:cubicBezTo>
                  <a:pt x="1623483" y="338327"/>
                  <a:pt x="1902268" y="594992"/>
                  <a:pt x="2245588" y="629962"/>
                </a:cubicBezTo>
                <a:lnTo>
                  <a:pt x="2325894" y="634030"/>
                </a:lnTo>
                <a:lnTo>
                  <a:pt x="2325894" y="657131"/>
                </a:lnTo>
                <a:lnTo>
                  <a:pt x="2243214" y="652943"/>
                </a:lnTo>
                <a:cubicBezTo>
                  <a:pt x="1889750" y="616944"/>
                  <a:pt x="1602834" y="352727"/>
                  <a:pt x="1532607" y="10419"/>
                </a:cubicBezTo>
                <a:close/>
                <a:moveTo>
                  <a:pt x="1404609" y="0"/>
                </a:moveTo>
                <a:lnTo>
                  <a:pt x="1427709" y="0"/>
                </a:lnTo>
                <a:lnTo>
                  <a:pt x="1430873" y="31287"/>
                </a:lnTo>
                <a:cubicBezTo>
                  <a:pt x="1510102" y="417452"/>
                  <a:pt x="1833798" y="715609"/>
                  <a:pt x="2232606" y="756233"/>
                </a:cubicBezTo>
                <a:lnTo>
                  <a:pt x="2325894" y="760959"/>
                </a:lnTo>
                <a:lnTo>
                  <a:pt x="2325894" y="784060"/>
                </a:lnTo>
                <a:lnTo>
                  <a:pt x="2230270" y="779216"/>
                </a:lnTo>
                <a:cubicBezTo>
                  <a:pt x="1821463" y="737574"/>
                  <a:pt x="1489501" y="431938"/>
                  <a:pt x="1408246" y="35964"/>
                </a:cubicBezTo>
                <a:close/>
                <a:moveTo>
                  <a:pt x="1274343" y="0"/>
                </a:moveTo>
                <a:lnTo>
                  <a:pt x="1300756" y="0"/>
                </a:lnTo>
                <a:lnTo>
                  <a:pt x="1306507" y="56884"/>
                </a:lnTo>
                <a:cubicBezTo>
                  <a:pt x="1396745" y="496788"/>
                  <a:pt x="1765420" y="836372"/>
                  <a:pt x="2219643" y="882640"/>
                </a:cubicBezTo>
                <a:lnTo>
                  <a:pt x="2325894" y="888022"/>
                </a:lnTo>
                <a:lnTo>
                  <a:pt x="2325894" y="911123"/>
                </a:lnTo>
                <a:lnTo>
                  <a:pt x="2217286" y="905621"/>
                </a:lnTo>
                <a:cubicBezTo>
                  <a:pt x="1752979" y="858324"/>
                  <a:pt x="1376027" y="511189"/>
                  <a:pt x="1283761" y="61528"/>
                </a:cubicBezTo>
                <a:close/>
                <a:moveTo>
                  <a:pt x="1146071" y="0"/>
                </a:moveTo>
                <a:lnTo>
                  <a:pt x="1169414" y="0"/>
                </a:lnTo>
                <a:lnTo>
                  <a:pt x="1182030" y="82429"/>
                </a:lnTo>
                <a:cubicBezTo>
                  <a:pt x="1283296" y="576000"/>
                  <a:pt x="1697029" y="957001"/>
                  <a:pt x="2206679" y="1008912"/>
                </a:cubicBezTo>
                <a:lnTo>
                  <a:pt x="2325894" y="1014951"/>
                </a:lnTo>
                <a:lnTo>
                  <a:pt x="2325894" y="1038052"/>
                </a:lnTo>
                <a:lnTo>
                  <a:pt x="2204323" y="1031893"/>
                </a:lnTo>
                <a:cubicBezTo>
                  <a:pt x="1684600" y="978953"/>
                  <a:pt x="1262670" y="590398"/>
                  <a:pt x="1159398" y="87072"/>
                </a:cubicBezTo>
                <a:close/>
                <a:moveTo>
                  <a:pt x="1017789" y="0"/>
                </a:moveTo>
                <a:lnTo>
                  <a:pt x="1041132" y="0"/>
                </a:lnTo>
                <a:lnTo>
                  <a:pt x="1057661" y="107992"/>
                </a:lnTo>
                <a:cubicBezTo>
                  <a:pt x="1169939" y="655229"/>
                  <a:pt x="1628650" y="1077653"/>
                  <a:pt x="2193716" y="1135208"/>
                </a:cubicBezTo>
                <a:lnTo>
                  <a:pt x="2325894" y="1141903"/>
                </a:lnTo>
                <a:lnTo>
                  <a:pt x="2325894" y="1165004"/>
                </a:lnTo>
                <a:lnTo>
                  <a:pt x="2191361" y="1158189"/>
                </a:lnTo>
                <a:cubicBezTo>
                  <a:pt x="1616222" y="1099606"/>
                  <a:pt x="1149313" y="669630"/>
                  <a:pt x="1035029" y="112636"/>
                </a:cubicBezTo>
                <a:close/>
                <a:moveTo>
                  <a:pt x="889397" y="0"/>
                </a:moveTo>
                <a:lnTo>
                  <a:pt x="912837" y="0"/>
                </a:lnTo>
                <a:lnTo>
                  <a:pt x="933296" y="133667"/>
                </a:lnTo>
                <a:cubicBezTo>
                  <a:pt x="1056582" y="734570"/>
                  <a:pt x="1560272" y="1198411"/>
                  <a:pt x="2180754" y="1261608"/>
                </a:cubicBezTo>
                <a:lnTo>
                  <a:pt x="2325894" y="1268960"/>
                </a:lnTo>
                <a:lnTo>
                  <a:pt x="2325894" y="1292061"/>
                </a:lnTo>
                <a:lnTo>
                  <a:pt x="2178378" y="1284588"/>
                </a:lnTo>
                <a:cubicBezTo>
                  <a:pt x="1547742" y="1220351"/>
                  <a:pt x="1035844" y="748879"/>
                  <a:pt x="910550" y="138199"/>
                </a:cubicBezTo>
                <a:close/>
                <a:moveTo>
                  <a:pt x="761929" y="0"/>
                </a:moveTo>
                <a:lnTo>
                  <a:pt x="785032" y="0"/>
                </a:lnTo>
                <a:lnTo>
                  <a:pt x="785312" y="5523"/>
                </a:lnTo>
                <a:cubicBezTo>
                  <a:pt x="859466" y="733364"/>
                  <a:pt x="1439889" y="1313736"/>
                  <a:pt x="2167790" y="1387884"/>
                </a:cubicBezTo>
                <a:lnTo>
                  <a:pt x="2325894" y="1395894"/>
                </a:lnTo>
                <a:lnTo>
                  <a:pt x="2325894" y="1418995"/>
                </a:lnTo>
                <a:lnTo>
                  <a:pt x="2165434" y="1410866"/>
                </a:lnTo>
                <a:cubicBezTo>
                  <a:pt x="1426685" y="1335609"/>
                  <a:pt x="837591" y="746563"/>
                  <a:pt x="762328" y="7877"/>
                </a:cubicBezTo>
                <a:close/>
                <a:moveTo>
                  <a:pt x="634980" y="0"/>
                </a:moveTo>
                <a:lnTo>
                  <a:pt x="658083" y="0"/>
                </a:lnTo>
                <a:lnTo>
                  <a:pt x="659019" y="18476"/>
                </a:lnTo>
                <a:cubicBezTo>
                  <a:pt x="739252" y="805990"/>
                  <a:pt x="1367247" y="1433931"/>
                  <a:pt x="2154827" y="1514157"/>
                </a:cubicBezTo>
                <a:lnTo>
                  <a:pt x="2325894" y="1522823"/>
                </a:lnTo>
                <a:lnTo>
                  <a:pt x="2325894" y="1545924"/>
                </a:lnTo>
                <a:lnTo>
                  <a:pt x="2152472" y="1537138"/>
                </a:lnTo>
                <a:cubicBezTo>
                  <a:pt x="1354048" y="1455804"/>
                  <a:pt x="717377" y="819188"/>
                  <a:pt x="636036" y="20831"/>
                </a:cubicBezTo>
                <a:close/>
                <a:moveTo>
                  <a:pt x="507911" y="0"/>
                </a:moveTo>
                <a:lnTo>
                  <a:pt x="531128" y="0"/>
                </a:lnTo>
                <a:lnTo>
                  <a:pt x="532727" y="31559"/>
                </a:lnTo>
                <a:cubicBezTo>
                  <a:pt x="619037" y="878744"/>
                  <a:pt x="1294606" y="1554259"/>
                  <a:pt x="2141864" y="1640562"/>
                </a:cubicBezTo>
                <a:lnTo>
                  <a:pt x="2325894" y="1649885"/>
                </a:lnTo>
                <a:lnTo>
                  <a:pt x="2325894" y="1672981"/>
                </a:lnTo>
                <a:lnTo>
                  <a:pt x="2139488" y="1663539"/>
                </a:lnTo>
                <a:cubicBezTo>
                  <a:pt x="1281294" y="1576127"/>
                  <a:pt x="597044" y="891939"/>
                  <a:pt x="509624" y="33818"/>
                </a:cubicBezTo>
                <a:close/>
                <a:moveTo>
                  <a:pt x="380961" y="0"/>
                </a:moveTo>
                <a:lnTo>
                  <a:pt x="404065" y="0"/>
                </a:lnTo>
                <a:lnTo>
                  <a:pt x="406316" y="44437"/>
                </a:lnTo>
                <a:cubicBezTo>
                  <a:pt x="498717" y="951387"/>
                  <a:pt x="1221951" y="1674473"/>
                  <a:pt x="2128900" y="1766854"/>
                </a:cubicBezTo>
                <a:lnTo>
                  <a:pt x="2325894" y="1776833"/>
                </a:lnTo>
                <a:lnTo>
                  <a:pt x="2325894" y="1799934"/>
                </a:lnTo>
                <a:lnTo>
                  <a:pt x="2126525" y="1789835"/>
                </a:lnTo>
                <a:cubicBezTo>
                  <a:pt x="1208653" y="1696346"/>
                  <a:pt x="476829" y="964585"/>
                  <a:pt x="383332" y="46792"/>
                </a:cubicBezTo>
                <a:close/>
                <a:moveTo>
                  <a:pt x="254013" y="0"/>
                </a:moveTo>
                <a:lnTo>
                  <a:pt x="277116" y="0"/>
                </a:lnTo>
                <a:lnTo>
                  <a:pt x="280023" y="57371"/>
                </a:lnTo>
                <a:cubicBezTo>
                  <a:pt x="378489" y="1023914"/>
                  <a:pt x="1149211" y="1794655"/>
                  <a:pt x="2115917" y="1893125"/>
                </a:cubicBezTo>
                <a:lnTo>
                  <a:pt x="2325894" y="1903762"/>
                </a:lnTo>
                <a:lnTo>
                  <a:pt x="2325894" y="1926863"/>
                </a:lnTo>
                <a:lnTo>
                  <a:pt x="2113563" y="1916107"/>
                </a:lnTo>
                <a:cubicBezTo>
                  <a:pt x="1136012" y="1816541"/>
                  <a:pt x="356615" y="1037211"/>
                  <a:pt x="257040" y="59745"/>
                </a:cubicBezTo>
                <a:close/>
                <a:moveTo>
                  <a:pt x="126949" y="0"/>
                </a:moveTo>
                <a:lnTo>
                  <a:pt x="150160" y="0"/>
                </a:lnTo>
                <a:lnTo>
                  <a:pt x="153729" y="70454"/>
                </a:lnTo>
                <a:cubicBezTo>
                  <a:pt x="258274" y="1096671"/>
                  <a:pt x="1076570" y="1914983"/>
                  <a:pt x="2102955" y="2019530"/>
                </a:cubicBezTo>
                <a:lnTo>
                  <a:pt x="2325894" y="2030824"/>
                </a:lnTo>
                <a:lnTo>
                  <a:pt x="2325894" y="2053925"/>
                </a:lnTo>
                <a:lnTo>
                  <a:pt x="2100598" y="2042512"/>
                </a:lnTo>
                <a:cubicBezTo>
                  <a:pt x="1063358" y="1936856"/>
                  <a:pt x="236298" y="1109866"/>
                  <a:pt x="130633" y="72714"/>
                </a:cubicBezTo>
                <a:close/>
                <a:moveTo>
                  <a:pt x="0" y="0"/>
                </a:moveTo>
                <a:lnTo>
                  <a:pt x="23103" y="0"/>
                </a:lnTo>
                <a:lnTo>
                  <a:pt x="27324" y="83311"/>
                </a:lnTo>
                <a:cubicBezTo>
                  <a:pt x="137958" y="1169290"/>
                  <a:pt x="1003916" y="2035178"/>
                  <a:pt x="2089991" y="2145803"/>
                </a:cubicBezTo>
                <a:lnTo>
                  <a:pt x="2325894" y="2157753"/>
                </a:lnTo>
                <a:lnTo>
                  <a:pt x="2325894" y="2180854"/>
                </a:lnTo>
                <a:lnTo>
                  <a:pt x="2087636" y="2168784"/>
                </a:lnTo>
                <a:cubicBezTo>
                  <a:pt x="990717" y="2057051"/>
                  <a:pt x="116084" y="1182492"/>
                  <a:pt x="4341" y="85667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76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755904" y="2825496"/>
            <a:ext cx="10680192" cy="28346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45712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mage 1">
            <a:extLst>
              <a:ext uri="{FF2B5EF4-FFF2-40B4-BE49-F238E27FC236}">
                <a16:creationId xmlns:a16="http://schemas.microsoft.com/office/drawing/2014/main" id="{2A3EC91E-4089-D366-06D3-3E66F93DFA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7117" y="0"/>
            <a:ext cx="2550985" cy="6858000"/>
          </a:xfrm>
          <a:custGeom>
            <a:avLst/>
            <a:gdLst>
              <a:gd name="connsiteX0" fmla="*/ 2550985 w 2550985"/>
              <a:gd name="connsiteY0" fmla="*/ 0 h 6858000"/>
              <a:gd name="connsiteX1" fmla="*/ 0 w 2550985"/>
              <a:gd name="connsiteY1" fmla="*/ 0 h 6858000"/>
              <a:gd name="connsiteX2" fmla="*/ 0 w 2550985"/>
              <a:gd name="connsiteY2" fmla="*/ 6858000 h 6858000"/>
              <a:gd name="connsiteX3" fmla="*/ 2550985 w 2550985"/>
              <a:gd name="connsiteY3" fmla="*/ 6858000 h 6858000"/>
              <a:gd name="connsiteX4" fmla="*/ 2550985 w 2550985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50985" h="6858000">
                <a:moveTo>
                  <a:pt x="2550985" y="0"/>
                </a:moveTo>
                <a:lnTo>
                  <a:pt x="0" y="0"/>
                </a:lnTo>
                <a:lnTo>
                  <a:pt x="0" y="6858000"/>
                </a:lnTo>
                <a:lnTo>
                  <a:pt x="2550985" y="6858000"/>
                </a:lnTo>
                <a:lnTo>
                  <a:pt x="2550985" y="0"/>
                </a:lnTo>
                <a:close/>
              </a:path>
            </a:pathLst>
          </a:custGeom>
          <a:solidFill>
            <a:schemeClr val="accent4"/>
          </a:solidFill>
          <a:ln w="7045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70F595E1-C910-3710-90E9-AF5FFCE058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9415" y="0"/>
            <a:ext cx="2548591" cy="2555628"/>
          </a:xfrm>
          <a:custGeom>
            <a:avLst/>
            <a:gdLst>
              <a:gd name="connsiteX0" fmla="*/ 138643 w 2548591"/>
              <a:gd name="connsiteY0" fmla="*/ 1 h 2555628"/>
              <a:gd name="connsiteX1" fmla="*/ 163874 w 2548591"/>
              <a:gd name="connsiteY1" fmla="*/ 1 h 2555628"/>
              <a:gd name="connsiteX2" fmla="*/ 2548463 w 2548591"/>
              <a:gd name="connsiteY2" fmla="*/ 2391168 h 2555628"/>
              <a:gd name="connsiteX3" fmla="*/ 2548463 w 2548591"/>
              <a:gd name="connsiteY3" fmla="*/ 2416472 h 2555628"/>
              <a:gd name="connsiteX4" fmla="*/ 2548590 w 2548591"/>
              <a:gd name="connsiteY4" fmla="*/ 2416600 h 2555628"/>
              <a:gd name="connsiteX5" fmla="*/ 138643 w 2548591"/>
              <a:gd name="connsiteY5" fmla="*/ 1 h 2555628"/>
              <a:gd name="connsiteX6" fmla="*/ 0 w 2548591"/>
              <a:gd name="connsiteY6" fmla="*/ 1 h 2555628"/>
              <a:gd name="connsiteX7" fmla="*/ 25231 w 2548591"/>
              <a:gd name="connsiteY7" fmla="*/ 1 h 2555628"/>
              <a:gd name="connsiteX8" fmla="*/ 2548591 w 2548591"/>
              <a:gd name="connsiteY8" fmla="*/ 2530324 h 2555628"/>
              <a:gd name="connsiteX9" fmla="*/ 2548591 w 2548591"/>
              <a:gd name="connsiteY9" fmla="*/ 2555628 h 2555628"/>
              <a:gd name="connsiteX10" fmla="*/ 0 w 2548591"/>
              <a:gd name="connsiteY10" fmla="*/ 1 h 2555628"/>
              <a:gd name="connsiteX11" fmla="*/ 277411 w 2548591"/>
              <a:gd name="connsiteY11" fmla="*/ 1 h 2555628"/>
              <a:gd name="connsiteX12" fmla="*/ 302642 w 2548591"/>
              <a:gd name="connsiteY12" fmla="*/ 1 h 2555628"/>
              <a:gd name="connsiteX13" fmla="*/ 2548582 w 2548591"/>
              <a:gd name="connsiteY13" fmla="*/ 2252147 h 2555628"/>
              <a:gd name="connsiteX14" fmla="*/ 2548582 w 2548591"/>
              <a:gd name="connsiteY14" fmla="*/ 2277444 h 2555628"/>
              <a:gd name="connsiteX15" fmla="*/ 277411 w 2548591"/>
              <a:gd name="connsiteY15" fmla="*/ 1 h 2555628"/>
              <a:gd name="connsiteX16" fmla="*/ 416054 w 2548591"/>
              <a:gd name="connsiteY16" fmla="*/ 1 h 2555628"/>
              <a:gd name="connsiteX17" fmla="*/ 441285 w 2548591"/>
              <a:gd name="connsiteY17" fmla="*/ 1 h 2555628"/>
              <a:gd name="connsiteX18" fmla="*/ 2548589 w 2548591"/>
              <a:gd name="connsiteY18" fmla="*/ 2113119 h 2555628"/>
              <a:gd name="connsiteX19" fmla="*/ 2548589 w 2548591"/>
              <a:gd name="connsiteY19" fmla="*/ 2138423 h 2555628"/>
              <a:gd name="connsiteX20" fmla="*/ 416054 w 2548591"/>
              <a:gd name="connsiteY20" fmla="*/ 1 h 2555628"/>
              <a:gd name="connsiteX21" fmla="*/ 554698 w 2548591"/>
              <a:gd name="connsiteY21" fmla="*/ 1 h 2555628"/>
              <a:gd name="connsiteX22" fmla="*/ 579930 w 2548591"/>
              <a:gd name="connsiteY22" fmla="*/ 1 h 2555628"/>
              <a:gd name="connsiteX23" fmla="*/ 2548462 w 2548591"/>
              <a:gd name="connsiteY23" fmla="*/ 1973963 h 2555628"/>
              <a:gd name="connsiteX24" fmla="*/ 2548462 w 2548591"/>
              <a:gd name="connsiteY24" fmla="*/ 1999267 h 2555628"/>
              <a:gd name="connsiteX25" fmla="*/ 2548589 w 2548591"/>
              <a:gd name="connsiteY25" fmla="*/ 1999394 h 2555628"/>
              <a:gd name="connsiteX26" fmla="*/ 554698 w 2548591"/>
              <a:gd name="connsiteY26" fmla="*/ 1 h 2555628"/>
              <a:gd name="connsiteX27" fmla="*/ 693468 w 2548591"/>
              <a:gd name="connsiteY27" fmla="*/ 0 h 2555628"/>
              <a:gd name="connsiteX28" fmla="*/ 718701 w 2548591"/>
              <a:gd name="connsiteY28" fmla="*/ 0 h 2555628"/>
              <a:gd name="connsiteX29" fmla="*/ 2548583 w 2548591"/>
              <a:gd name="connsiteY29" fmla="*/ 1834942 h 2555628"/>
              <a:gd name="connsiteX30" fmla="*/ 2548583 w 2548591"/>
              <a:gd name="connsiteY30" fmla="*/ 1860239 h 2555628"/>
              <a:gd name="connsiteX31" fmla="*/ 693468 w 2548591"/>
              <a:gd name="connsiteY31" fmla="*/ 0 h 2555628"/>
              <a:gd name="connsiteX32" fmla="*/ 832112 w 2548591"/>
              <a:gd name="connsiteY32" fmla="*/ 0 h 2555628"/>
              <a:gd name="connsiteX33" fmla="*/ 857340 w 2548591"/>
              <a:gd name="connsiteY33" fmla="*/ 0 h 2555628"/>
              <a:gd name="connsiteX34" fmla="*/ 2548582 w 2548591"/>
              <a:gd name="connsiteY34" fmla="*/ 1695913 h 2555628"/>
              <a:gd name="connsiteX35" fmla="*/ 2548582 w 2548591"/>
              <a:gd name="connsiteY35" fmla="*/ 1721210 h 2555628"/>
              <a:gd name="connsiteX36" fmla="*/ 832112 w 2548591"/>
              <a:gd name="connsiteY36" fmla="*/ 0 h 2555628"/>
              <a:gd name="connsiteX37" fmla="*/ 970758 w 2548591"/>
              <a:gd name="connsiteY37" fmla="*/ 0 h 2555628"/>
              <a:gd name="connsiteX38" fmla="*/ 995986 w 2548591"/>
              <a:gd name="connsiteY38" fmla="*/ 0 h 2555628"/>
              <a:gd name="connsiteX39" fmla="*/ 2548463 w 2548591"/>
              <a:gd name="connsiteY39" fmla="*/ 1556758 h 2555628"/>
              <a:gd name="connsiteX40" fmla="*/ 2548463 w 2548591"/>
              <a:gd name="connsiteY40" fmla="*/ 1582062 h 2555628"/>
              <a:gd name="connsiteX41" fmla="*/ 2548590 w 2548591"/>
              <a:gd name="connsiteY41" fmla="*/ 1582189 h 2555628"/>
              <a:gd name="connsiteX42" fmla="*/ 970758 w 2548591"/>
              <a:gd name="connsiteY42" fmla="*/ 0 h 2555628"/>
              <a:gd name="connsiteX43" fmla="*/ 1109529 w 2548591"/>
              <a:gd name="connsiteY43" fmla="*/ 0 h 2555628"/>
              <a:gd name="connsiteX44" fmla="*/ 1134764 w 2548591"/>
              <a:gd name="connsiteY44" fmla="*/ 0 h 2555628"/>
              <a:gd name="connsiteX45" fmla="*/ 2548589 w 2548591"/>
              <a:gd name="connsiteY45" fmla="*/ 1417736 h 2555628"/>
              <a:gd name="connsiteX46" fmla="*/ 2548589 w 2548591"/>
              <a:gd name="connsiteY46" fmla="*/ 1443033 h 2555628"/>
              <a:gd name="connsiteX47" fmla="*/ 1109529 w 2548591"/>
              <a:gd name="connsiteY47" fmla="*/ 0 h 2555628"/>
              <a:gd name="connsiteX48" fmla="*/ 1248168 w 2548591"/>
              <a:gd name="connsiteY48" fmla="*/ 0 h 2555628"/>
              <a:gd name="connsiteX49" fmla="*/ 1273396 w 2548591"/>
              <a:gd name="connsiteY49" fmla="*/ 0 h 2555628"/>
              <a:gd name="connsiteX50" fmla="*/ 2548583 w 2548591"/>
              <a:gd name="connsiteY50" fmla="*/ 1278708 h 2555628"/>
              <a:gd name="connsiteX51" fmla="*/ 2548583 w 2548591"/>
              <a:gd name="connsiteY51" fmla="*/ 1304005 h 2555628"/>
              <a:gd name="connsiteX52" fmla="*/ 1248168 w 2548591"/>
              <a:gd name="connsiteY52" fmla="*/ 0 h 2555628"/>
              <a:gd name="connsiteX53" fmla="*/ 1386813 w 2548591"/>
              <a:gd name="connsiteY53" fmla="*/ 0 h 2555628"/>
              <a:gd name="connsiteX54" fmla="*/ 1412041 w 2548591"/>
              <a:gd name="connsiteY54" fmla="*/ 0 h 2555628"/>
              <a:gd name="connsiteX55" fmla="*/ 2548589 w 2548591"/>
              <a:gd name="connsiteY55" fmla="*/ 1139552 h 2555628"/>
              <a:gd name="connsiteX56" fmla="*/ 2548589 w 2548591"/>
              <a:gd name="connsiteY56" fmla="*/ 1164857 h 2555628"/>
              <a:gd name="connsiteX57" fmla="*/ 2548589 w 2548591"/>
              <a:gd name="connsiteY57" fmla="*/ 1164984 h 2555628"/>
              <a:gd name="connsiteX58" fmla="*/ 1386813 w 2548591"/>
              <a:gd name="connsiteY58" fmla="*/ 0 h 2555628"/>
              <a:gd name="connsiteX59" fmla="*/ 1525579 w 2548591"/>
              <a:gd name="connsiteY59" fmla="*/ 0 h 2555628"/>
              <a:gd name="connsiteX60" fmla="*/ 1550814 w 2548591"/>
              <a:gd name="connsiteY60" fmla="*/ 0 h 2555628"/>
              <a:gd name="connsiteX61" fmla="*/ 2548583 w 2548591"/>
              <a:gd name="connsiteY61" fmla="*/ 1000531 h 2555628"/>
              <a:gd name="connsiteX62" fmla="*/ 2548583 w 2548591"/>
              <a:gd name="connsiteY62" fmla="*/ 1025828 h 2555628"/>
              <a:gd name="connsiteX63" fmla="*/ 1525579 w 2548591"/>
              <a:gd name="connsiteY63" fmla="*/ 0 h 2555628"/>
              <a:gd name="connsiteX64" fmla="*/ 1664231 w 2548591"/>
              <a:gd name="connsiteY64" fmla="*/ 0 h 2555628"/>
              <a:gd name="connsiteX65" fmla="*/ 1689459 w 2548591"/>
              <a:gd name="connsiteY65" fmla="*/ 0 h 2555628"/>
              <a:gd name="connsiteX66" fmla="*/ 2548589 w 2548591"/>
              <a:gd name="connsiteY66" fmla="*/ 861503 h 2555628"/>
              <a:gd name="connsiteX67" fmla="*/ 2548589 w 2548591"/>
              <a:gd name="connsiteY67" fmla="*/ 886800 h 2555628"/>
              <a:gd name="connsiteX68" fmla="*/ 1664231 w 2548591"/>
              <a:gd name="connsiteY68" fmla="*/ 0 h 2555628"/>
              <a:gd name="connsiteX69" fmla="*/ 1802870 w 2548591"/>
              <a:gd name="connsiteY69" fmla="*/ 0 h 2555628"/>
              <a:gd name="connsiteX70" fmla="*/ 1828097 w 2548591"/>
              <a:gd name="connsiteY70" fmla="*/ 0 h 2555628"/>
              <a:gd name="connsiteX71" fmla="*/ 2548583 w 2548591"/>
              <a:gd name="connsiteY71" fmla="*/ 722347 h 2555628"/>
              <a:gd name="connsiteX72" fmla="*/ 2548583 w 2548591"/>
              <a:gd name="connsiteY72" fmla="*/ 747651 h 2555628"/>
              <a:gd name="connsiteX73" fmla="*/ 2548583 w 2548591"/>
              <a:gd name="connsiteY73" fmla="*/ 747778 h 2555628"/>
              <a:gd name="connsiteX74" fmla="*/ 1802870 w 2548591"/>
              <a:gd name="connsiteY74" fmla="*/ 0 h 2555628"/>
              <a:gd name="connsiteX75" fmla="*/ 1941642 w 2548591"/>
              <a:gd name="connsiteY75" fmla="*/ 0 h 2555628"/>
              <a:gd name="connsiteX76" fmla="*/ 1966877 w 2548591"/>
              <a:gd name="connsiteY76" fmla="*/ 0 h 2555628"/>
              <a:gd name="connsiteX77" fmla="*/ 2548589 w 2548591"/>
              <a:gd name="connsiteY77" fmla="*/ 583321 h 2555628"/>
              <a:gd name="connsiteX78" fmla="*/ 2548589 w 2548591"/>
              <a:gd name="connsiteY78" fmla="*/ 608622 h 2555628"/>
              <a:gd name="connsiteX79" fmla="*/ 1941642 w 2548591"/>
              <a:gd name="connsiteY79" fmla="*/ 0 h 2555628"/>
              <a:gd name="connsiteX80" fmla="*/ 2080281 w 2548591"/>
              <a:gd name="connsiteY80" fmla="*/ 0 h 2555628"/>
              <a:gd name="connsiteX81" fmla="*/ 2105508 w 2548591"/>
              <a:gd name="connsiteY81" fmla="*/ 0 h 2555628"/>
              <a:gd name="connsiteX82" fmla="*/ 2548582 w 2548591"/>
              <a:gd name="connsiteY82" fmla="*/ 444296 h 2555628"/>
              <a:gd name="connsiteX83" fmla="*/ 2548582 w 2548591"/>
              <a:gd name="connsiteY83" fmla="*/ 469597 h 2555628"/>
              <a:gd name="connsiteX84" fmla="*/ 2080281 w 2548591"/>
              <a:gd name="connsiteY84" fmla="*/ 0 h 2555628"/>
              <a:gd name="connsiteX85" fmla="*/ 2218926 w 2548591"/>
              <a:gd name="connsiteY85" fmla="*/ 0 h 2555628"/>
              <a:gd name="connsiteX86" fmla="*/ 2244153 w 2548591"/>
              <a:gd name="connsiteY86" fmla="*/ 0 h 2555628"/>
              <a:gd name="connsiteX87" fmla="*/ 2548582 w 2548591"/>
              <a:gd name="connsiteY87" fmla="*/ 305270 h 2555628"/>
              <a:gd name="connsiteX88" fmla="*/ 2548582 w 2548591"/>
              <a:gd name="connsiteY88" fmla="*/ 330570 h 2555628"/>
              <a:gd name="connsiteX89" fmla="*/ 2218926 w 2548591"/>
              <a:gd name="connsiteY89" fmla="*/ 0 h 2555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2548591" h="2555628">
                <a:moveTo>
                  <a:pt x="138643" y="1"/>
                </a:moveTo>
                <a:lnTo>
                  <a:pt x="163874" y="1"/>
                </a:lnTo>
                <a:cubicBezTo>
                  <a:pt x="163874" y="1318576"/>
                  <a:pt x="1233644" y="2391168"/>
                  <a:pt x="2548463" y="2391168"/>
                </a:cubicBezTo>
                <a:lnTo>
                  <a:pt x="2548463" y="2416472"/>
                </a:lnTo>
                <a:lnTo>
                  <a:pt x="2548590" y="2416600"/>
                </a:lnTo>
                <a:cubicBezTo>
                  <a:pt x="1219755" y="2416600"/>
                  <a:pt x="138643" y="1332503"/>
                  <a:pt x="138643" y="1"/>
                </a:cubicBezTo>
                <a:close/>
                <a:moveTo>
                  <a:pt x="0" y="1"/>
                </a:moveTo>
                <a:lnTo>
                  <a:pt x="25231" y="1"/>
                </a:lnTo>
                <a:cubicBezTo>
                  <a:pt x="25231" y="1395244"/>
                  <a:pt x="1157188" y="2530324"/>
                  <a:pt x="2548591" y="2530324"/>
                </a:cubicBezTo>
                <a:lnTo>
                  <a:pt x="2548591" y="2555628"/>
                </a:lnTo>
                <a:cubicBezTo>
                  <a:pt x="1143299" y="2555628"/>
                  <a:pt x="0" y="1409172"/>
                  <a:pt x="0" y="1"/>
                </a:cubicBezTo>
                <a:close/>
                <a:moveTo>
                  <a:pt x="277411" y="1"/>
                </a:moveTo>
                <a:lnTo>
                  <a:pt x="302642" y="1"/>
                </a:lnTo>
                <a:cubicBezTo>
                  <a:pt x="302642" y="1241907"/>
                  <a:pt x="1310229" y="2252147"/>
                  <a:pt x="2548582" y="2252147"/>
                </a:cubicBezTo>
                <a:lnTo>
                  <a:pt x="2548582" y="2277444"/>
                </a:lnTo>
                <a:cubicBezTo>
                  <a:pt x="1296205" y="2277444"/>
                  <a:pt x="277411" y="1255835"/>
                  <a:pt x="277411" y="1"/>
                </a:cubicBezTo>
                <a:close/>
                <a:moveTo>
                  <a:pt x="416054" y="1"/>
                </a:moveTo>
                <a:lnTo>
                  <a:pt x="441285" y="1"/>
                </a:lnTo>
                <a:cubicBezTo>
                  <a:pt x="441285" y="1165111"/>
                  <a:pt x="1386559" y="2113119"/>
                  <a:pt x="2548589" y="2113119"/>
                </a:cubicBezTo>
                <a:lnTo>
                  <a:pt x="2548589" y="2138423"/>
                </a:lnTo>
                <a:cubicBezTo>
                  <a:pt x="1372670" y="2138423"/>
                  <a:pt x="416054" y="1179166"/>
                  <a:pt x="416054" y="1"/>
                </a:cubicBezTo>
                <a:close/>
                <a:moveTo>
                  <a:pt x="554698" y="1"/>
                </a:moveTo>
                <a:lnTo>
                  <a:pt x="579930" y="1"/>
                </a:lnTo>
                <a:cubicBezTo>
                  <a:pt x="579930" y="1088442"/>
                  <a:pt x="1463017" y="1973963"/>
                  <a:pt x="2548462" y="1973963"/>
                </a:cubicBezTo>
                <a:lnTo>
                  <a:pt x="2548462" y="1999267"/>
                </a:lnTo>
                <a:lnTo>
                  <a:pt x="2548589" y="1999394"/>
                </a:lnTo>
                <a:cubicBezTo>
                  <a:pt x="1449127" y="1999394"/>
                  <a:pt x="554698" y="1102497"/>
                  <a:pt x="554698" y="1"/>
                </a:cubicBezTo>
                <a:close/>
                <a:moveTo>
                  <a:pt x="693468" y="0"/>
                </a:moveTo>
                <a:lnTo>
                  <a:pt x="718701" y="0"/>
                </a:lnTo>
                <a:cubicBezTo>
                  <a:pt x="718701" y="1011773"/>
                  <a:pt x="1539602" y="1834942"/>
                  <a:pt x="2548583" y="1834942"/>
                </a:cubicBezTo>
                <a:lnTo>
                  <a:pt x="2548583" y="1860239"/>
                </a:lnTo>
                <a:cubicBezTo>
                  <a:pt x="1525706" y="1860239"/>
                  <a:pt x="693468" y="1025701"/>
                  <a:pt x="693468" y="0"/>
                </a:cubicBezTo>
                <a:close/>
                <a:moveTo>
                  <a:pt x="832112" y="0"/>
                </a:moveTo>
                <a:lnTo>
                  <a:pt x="857340" y="0"/>
                </a:lnTo>
                <a:cubicBezTo>
                  <a:pt x="857340" y="935105"/>
                  <a:pt x="1616059" y="1695913"/>
                  <a:pt x="2548582" y="1695913"/>
                </a:cubicBezTo>
                <a:lnTo>
                  <a:pt x="2548582" y="1721210"/>
                </a:lnTo>
                <a:cubicBezTo>
                  <a:pt x="1602170" y="1721210"/>
                  <a:pt x="832112" y="949032"/>
                  <a:pt x="832112" y="0"/>
                </a:cubicBezTo>
                <a:close/>
                <a:moveTo>
                  <a:pt x="970758" y="0"/>
                </a:moveTo>
                <a:lnTo>
                  <a:pt x="995986" y="0"/>
                </a:lnTo>
                <a:cubicBezTo>
                  <a:pt x="995986" y="858436"/>
                  <a:pt x="1692391" y="1556758"/>
                  <a:pt x="2548463" y="1556758"/>
                </a:cubicBezTo>
                <a:lnTo>
                  <a:pt x="2548463" y="1582062"/>
                </a:lnTo>
                <a:lnTo>
                  <a:pt x="2548590" y="1582189"/>
                </a:lnTo>
                <a:cubicBezTo>
                  <a:pt x="1678628" y="1582189"/>
                  <a:pt x="970758" y="872491"/>
                  <a:pt x="970758" y="0"/>
                </a:cubicBezTo>
                <a:close/>
                <a:moveTo>
                  <a:pt x="1109529" y="0"/>
                </a:moveTo>
                <a:lnTo>
                  <a:pt x="1134764" y="0"/>
                </a:lnTo>
                <a:cubicBezTo>
                  <a:pt x="1134764" y="781767"/>
                  <a:pt x="1768975" y="1417736"/>
                  <a:pt x="2548589" y="1417736"/>
                </a:cubicBezTo>
                <a:lnTo>
                  <a:pt x="2548589" y="1443033"/>
                </a:lnTo>
                <a:cubicBezTo>
                  <a:pt x="1755086" y="1443033"/>
                  <a:pt x="1109529" y="795695"/>
                  <a:pt x="1109529" y="0"/>
                </a:cubicBezTo>
                <a:close/>
                <a:moveTo>
                  <a:pt x="1248168" y="0"/>
                </a:moveTo>
                <a:lnTo>
                  <a:pt x="1273396" y="0"/>
                </a:lnTo>
                <a:cubicBezTo>
                  <a:pt x="1273396" y="705097"/>
                  <a:pt x="1845433" y="1278708"/>
                  <a:pt x="2548583" y="1278708"/>
                </a:cubicBezTo>
                <a:lnTo>
                  <a:pt x="2548583" y="1304005"/>
                </a:lnTo>
                <a:cubicBezTo>
                  <a:pt x="1831537" y="1304005"/>
                  <a:pt x="1248168" y="719026"/>
                  <a:pt x="1248168" y="0"/>
                </a:cubicBezTo>
                <a:close/>
                <a:moveTo>
                  <a:pt x="1386813" y="0"/>
                </a:moveTo>
                <a:lnTo>
                  <a:pt x="1412041" y="0"/>
                </a:lnTo>
                <a:cubicBezTo>
                  <a:pt x="1412041" y="628428"/>
                  <a:pt x="1921890" y="1139552"/>
                  <a:pt x="2548589" y="1139552"/>
                </a:cubicBezTo>
                <a:lnTo>
                  <a:pt x="2548589" y="1164857"/>
                </a:lnTo>
                <a:lnTo>
                  <a:pt x="2548589" y="1164984"/>
                </a:lnTo>
                <a:cubicBezTo>
                  <a:pt x="1908001" y="1164984"/>
                  <a:pt x="1386813" y="642356"/>
                  <a:pt x="1386813" y="0"/>
                </a:cubicBezTo>
                <a:close/>
                <a:moveTo>
                  <a:pt x="1525579" y="0"/>
                </a:moveTo>
                <a:lnTo>
                  <a:pt x="1550814" y="0"/>
                </a:lnTo>
                <a:cubicBezTo>
                  <a:pt x="1550814" y="551759"/>
                  <a:pt x="1998468" y="1000531"/>
                  <a:pt x="2548583" y="1000531"/>
                </a:cubicBezTo>
                <a:lnTo>
                  <a:pt x="2548583" y="1025828"/>
                </a:lnTo>
                <a:cubicBezTo>
                  <a:pt x="1984452" y="1025828"/>
                  <a:pt x="1525579" y="565560"/>
                  <a:pt x="1525579" y="0"/>
                </a:cubicBezTo>
                <a:close/>
                <a:moveTo>
                  <a:pt x="1664231" y="0"/>
                </a:moveTo>
                <a:lnTo>
                  <a:pt x="1689459" y="0"/>
                </a:lnTo>
                <a:cubicBezTo>
                  <a:pt x="1689459" y="474963"/>
                  <a:pt x="2074805" y="861503"/>
                  <a:pt x="2548589" y="861503"/>
                </a:cubicBezTo>
                <a:lnTo>
                  <a:pt x="2548589" y="886800"/>
                </a:lnTo>
                <a:cubicBezTo>
                  <a:pt x="2060916" y="886800"/>
                  <a:pt x="1664231" y="489019"/>
                  <a:pt x="1664231" y="0"/>
                </a:cubicBezTo>
                <a:close/>
                <a:moveTo>
                  <a:pt x="1802870" y="0"/>
                </a:moveTo>
                <a:lnTo>
                  <a:pt x="1828097" y="0"/>
                </a:lnTo>
                <a:cubicBezTo>
                  <a:pt x="1828097" y="398295"/>
                  <a:pt x="2151263" y="722347"/>
                  <a:pt x="2548583" y="722347"/>
                </a:cubicBezTo>
                <a:lnTo>
                  <a:pt x="2548583" y="747651"/>
                </a:lnTo>
                <a:lnTo>
                  <a:pt x="2548583" y="747778"/>
                </a:lnTo>
                <a:cubicBezTo>
                  <a:pt x="2137367" y="747778"/>
                  <a:pt x="1802870" y="412350"/>
                  <a:pt x="1802870" y="0"/>
                </a:cubicBezTo>
                <a:close/>
                <a:moveTo>
                  <a:pt x="1941642" y="0"/>
                </a:moveTo>
                <a:lnTo>
                  <a:pt x="1966877" y="0"/>
                </a:lnTo>
                <a:cubicBezTo>
                  <a:pt x="1966877" y="321626"/>
                  <a:pt x="2227847" y="583321"/>
                  <a:pt x="2548589" y="583321"/>
                </a:cubicBezTo>
                <a:lnTo>
                  <a:pt x="2548589" y="608622"/>
                </a:lnTo>
                <a:cubicBezTo>
                  <a:pt x="2213831" y="608622"/>
                  <a:pt x="1941642" y="335553"/>
                  <a:pt x="1941642" y="0"/>
                </a:cubicBezTo>
                <a:close/>
                <a:moveTo>
                  <a:pt x="2080281" y="0"/>
                </a:moveTo>
                <a:lnTo>
                  <a:pt x="2105508" y="0"/>
                </a:lnTo>
                <a:cubicBezTo>
                  <a:pt x="2105508" y="244957"/>
                  <a:pt x="2304298" y="444296"/>
                  <a:pt x="2548582" y="444296"/>
                </a:cubicBezTo>
                <a:lnTo>
                  <a:pt x="2548582" y="469597"/>
                </a:lnTo>
                <a:cubicBezTo>
                  <a:pt x="2290409" y="469597"/>
                  <a:pt x="2080281" y="258885"/>
                  <a:pt x="2080281" y="0"/>
                </a:cubicBezTo>
                <a:close/>
                <a:moveTo>
                  <a:pt x="2218926" y="0"/>
                </a:moveTo>
                <a:lnTo>
                  <a:pt x="2244153" y="0"/>
                </a:lnTo>
                <a:cubicBezTo>
                  <a:pt x="2244153" y="168288"/>
                  <a:pt x="2380629" y="305270"/>
                  <a:pt x="2548582" y="305270"/>
                </a:cubicBezTo>
                <a:lnTo>
                  <a:pt x="2548582" y="330570"/>
                </a:lnTo>
                <a:cubicBezTo>
                  <a:pt x="2366866" y="330570"/>
                  <a:pt x="2218926" y="182344"/>
                  <a:pt x="2218926" y="0"/>
                </a:cubicBezTo>
                <a:close/>
              </a:path>
            </a:pathLst>
          </a:custGeom>
          <a:solidFill>
            <a:schemeClr val="bg1"/>
          </a:solidFill>
          <a:ln w="703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9" name="Freeform 70">
            <a:extLst>
              <a:ext uri="{FF2B5EF4-FFF2-40B4-BE49-F238E27FC236}">
                <a16:creationId xmlns:a16="http://schemas.microsoft.com/office/drawing/2014/main" id="{AA39EF58-54F1-4AC9-1D83-2E7DEEAAEA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flipH="1">
            <a:off x="2535251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31" name="Freeform 70">
            <a:extLst>
              <a:ext uri="{FF2B5EF4-FFF2-40B4-BE49-F238E27FC236}">
                <a16:creationId xmlns:a16="http://schemas.microsoft.com/office/drawing/2014/main" id="{0C320934-59CC-4123-C7C1-FEEE89F304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flipH="1">
            <a:off x="-10617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33" name="Image 4">
            <a:extLst>
              <a:ext uri="{FF2B5EF4-FFF2-40B4-BE49-F238E27FC236}">
                <a16:creationId xmlns:a16="http://schemas.microsoft.com/office/drawing/2014/main" id="{EC46DC71-C12A-96C8-3FE2-AA95AB58B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543868" y="0"/>
            <a:ext cx="2560340" cy="2560340"/>
          </a:xfrm>
          <a:custGeom>
            <a:avLst/>
            <a:gdLst>
              <a:gd name="connsiteX0" fmla="*/ 0 w 2560340"/>
              <a:gd name="connsiteY0" fmla="*/ 2560340 h 2560340"/>
              <a:gd name="connsiteX1" fmla="*/ 2560340 w 2560340"/>
              <a:gd name="connsiteY1" fmla="*/ 0 h 2560340"/>
              <a:gd name="connsiteX2" fmla="*/ 0 w 2560340"/>
              <a:gd name="connsiteY2" fmla="*/ 0 h 2560340"/>
              <a:gd name="connsiteX3" fmla="*/ 0 w 2560340"/>
              <a:gd name="connsiteY3" fmla="*/ 2560340 h 2560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60340" h="2560340">
                <a:moveTo>
                  <a:pt x="0" y="2560340"/>
                </a:moveTo>
                <a:cubicBezTo>
                  <a:pt x="1414079" y="2560340"/>
                  <a:pt x="2560340" y="1414079"/>
                  <a:pt x="2560340" y="0"/>
                </a:cubicBezTo>
                <a:lnTo>
                  <a:pt x="0" y="0"/>
                </a:lnTo>
                <a:lnTo>
                  <a:pt x="0" y="2560340"/>
                </a:lnTo>
                <a:close/>
              </a:path>
            </a:pathLst>
          </a:custGeom>
          <a:solidFill>
            <a:schemeClr val="accent3"/>
          </a:solidFill>
          <a:ln w="705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441121" y="1344404"/>
            <a:ext cx="6984906" cy="2560441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100000"/>
              </a:lnSpc>
              <a:defRPr sz="3300" b="1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57" name="Text Placeholder 54">
            <a:extLst>
              <a:ext uri="{FF2B5EF4-FFF2-40B4-BE49-F238E27FC236}">
                <a16:creationId xmlns:a16="http://schemas.microsoft.com/office/drawing/2014/main" id="{A493C80D-2813-9E70-8901-D4B9EA4DD7E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611880" y="1347664"/>
            <a:ext cx="768096" cy="1882471"/>
          </a:xfrm>
        </p:spPr>
        <p:txBody>
          <a:bodyPr lIns="91440" tIns="45720" rIns="91440" bIns="54864">
            <a:noAutofit/>
          </a:bodyPr>
          <a:lstStyle>
            <a:lvl1pPr marL="0" indent="0">
              <a:buNone/>
              <a:defRPr sz="10000" b="1"/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id="{A2733C45-7C53-2BC5-3F62-D069650A79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441120" y="3977196"/>
            <a:ext cx="4971237" cy="864804"/>
          </a:xfrm>
        </p:spPr>
        <p:txBody>
          <a:bodyPr lIns="0" tIns="0" rIns="0" bIns="0" anchor="ctr" anchorCtr="0">
            <a:noAutofit/>
          </a:bodyPr>
          <a:lstStyle>
            <a:lvl1pPr marL="0" indent="0">
              <a:buNone/>
              <a:defRPr sz="2400"/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56" name="Text Placeholder 54">
            <a:extLst>
              <a:ext uri="{FF2B5EF4-FFF2-40B4-BE49-F238E27FC236}">
                <a16:creationId xmlns:a16="http://schemas.microsoft.com/office/drawing/2014/main" id="{B1D62231-87CB-21EC-CF8C-46276AD1F9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500616" y="3209544"/>
            <a:ext cx="768096" cy="1627632"/>
          </a:xfrm>
        </p:spPr>
        <p:txBody>
          <a:bodyPr lIns="91440" tIns="45720" rIns="91440" bIns="54864">
            <a:noAutofit/>
          </a:bodyPr>
          <a:lstStyle>
            <a:lvl1pPr marL="0" indent="0">
              <a:buNone/>
              <a:defRPr sz="10000" b="1"/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528509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CC43996-DAC9-130F-CB05-4A8A90381D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3390900"/>
            <a:ext cx="12216063" cy="346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04E8AF-9DFE-7077-DB36-941F6490BA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8952" y="751398"/>
            <a:ext cx="10671048" cy="1362057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B58B80-D2DB-A0A1-0362-1157E9087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2C22E6-000A-05BA-5872-EF37F029A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AAAFB85-16C0-836A-1D0D-E65277CC34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8905" y="2392023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t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FB04BFFD-8D76-D31F-232F-38A7065ACAF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8905" y="4989515"/>
            <a:ext cx="2598737" cy="1109662"/>
          </a:xfrm>
          <a:solidFill>
            <a:schemeClr val="bg1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 cap="all" baseline="0">
                <a:solidFill>
                  <a:schemeClr val="accent6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75A2E03A-AFB4-3868-FAB5-A24228FA8A0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6885" y="5599755"/>
            <a:ext cx="2283472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" name="Picture Placeholder 16">
            <a:extLst>
              <a:ext uri="{FF2B5EF4-FFF2-40B4-BE49-F238E27FC236}">
                <a16:creationId xmlns:a16="http://schemas.microsoft.com/office/drawing/2014/main" id="{FBADCD1B-D9E0-EA12-0DD5-22E5C60E5D6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517361" y="2392619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t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18">
            <a:extLst>
              <a:ext uri="{FF2B5EF4-FFF2-40B4-BE49-F238E27FC236}">
                <a16:creationId xmlns:a16="http://schemas.microsoft.com/office/drawing/2014/main" id="{AD33972D-9092-4B3C-A699-07849068AF1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16747" y="4990111"/>
            <a:ext cx="2598737" cy="1109662"/>
          </a:xfrm>
          <a:solidFill>
            <a:schemeClr val="bg1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 cap="all" baseline="0">
                <a:solidFill>
                  <a:schemeClr val="accent6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24" name="Text Placeholder 20">
            <a:extLst>
              <a:ext uri="{FF2B5EF4-FFF2-40B4-BE49-F238E27FC236}">
                <a16:creationId xmlns:a16="http://schemas.microsoft.com/office/drawing/2014/main" id="{B54F15B1-EAC3-0113-6737-C64480876C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674073" y="5600351"/>
            <a:ext cx="2283472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6" name="Picture Placeholder 16">
            <a:extLst>
              <a:ext uri="{FF2B5EF4-FFF2-40B4-BE49-F238E27FC236}">
                <a16:creationId xmlns:a16="http://schemas.microsoft.com/office/drawing/2014/main" id="{FCEED0A5-9A71-D54A-91FC-264BD71DDED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75817" y="2393215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t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F44A0C74-A714-A8C2-69D2-74CAD68037A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74589" y="4990707"/>
            <a:ext cx="2598737" cy="1109662"/>
          </a:xfrm>
          <a:solidFill>
            <a:schemeClr val="bg1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 cap="all" baseline="0">
                <a:solidFill>
                  <a:schemeClr val="accent6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27" name="Text Placeholder 20">
            <a:extLst>
              <a:ext uri="{FF2B5EF4-FFF2-40B4-BE49-F238E27FC236}">
                <a16:creationId xmlns:a16="http://schemas.microsoft.com/office/drawing/2014/main" id="{552F4682-3F02-2A70-A285-FB2D1822A4D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32529" y="5600947"/>
            <a:ext cx="2283472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9" name="Picture Placeholder 16">
            <a:extLst>
              <a:ext uri="{FF2B5EF4-FFF2-40B4-BE49-F238E27FC236}">
                <a16:creationId xmlns:a16="http://schemas.microsoft.com/office/drawing/2014/main" id="{4F0F5D16-7316-B120-F378-E3D492FEEB9C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034272" y="2393215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t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Text Placeholder 18">
            <a:extLst>
              <a:ext uri="{FF2B5EF4-FFF2-40B4-BE49-F238E27FC236}">
                <a16:creationId xmlns:a16="http://schemas.microsoft.com/office/drawing/2014/main" id="{47AC9724-9FC2-62FA-0DE7-3F9FE9B67A3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032431" y="4990707"/>
            <a:ext cx="2598737" cy="1109662"/>
          </a:xfrm>
          <a:solidFill>
            <a:schemeClr val="bg1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 cap="all" baseline="0">
                <a:solidFill>
                  <a:schemeClr val="accent6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30" name="Text Placeholder 20">
            <a:extLst>
              <a:ext uri="{FF2B5EF4-FFF2-40B4-BE49-F238E27FC236}">
                <a16:creationId xmlns:a16="http://schemas.microsoft.com/office/drawing/2014/main" id="{114EE337-FC29-F325-E528-A3F809B28B5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190984" y="5600947"/>
            <a:ext cx="2283472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586653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4E8AF-9DFE-7077-DB36-941F6490BA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0937" y="755729"/>
            <a:ext cx="10665089" cy="859972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B58B80-D2DB-A0A1-0362-1157E9087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2C22E6-000A-05BA-5872-EF37F029A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AAAFB85-16C0-836A-1D0D-E65277CC341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271016" y="1674543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t" anchorCtr="0">
            <a:no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FB04BFFD-8D76-D31F-232F-38A7065ACAF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71016" y="3320463"/>
            <a:ext cx="2029968" cy="694944"/>
          </a:xfrm>
          <a:solidFill>
            <a:schemeClr val="accent4"/>
          </a:solidFill>
        </p:spPr>
        <p:txBody>
          <a:bodyPr lIns="0" tIns="155448" rIns="0" anchor="t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400" b="0" cap="all" spc="20" baseline="0">
                <a:solidFill>
                  <a:schemeClr val="accent6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75A2E03A-AFB4-3868-FAB5-A24228FA8A0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71016" y="3696472"/>
            <a:ext cx="2029968" cy="269240"/>
          </a:xfrm>
        </p:spPr>
        <p:txBody>
          <a:bodyPr anchor="t" anchorCtr="0">
            <a:norm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Picture Placeholder 16">
            <a:extLst>
              <a:ext uri="{FF2B5EF4-FFF2-40B4-BE49-F238E27FC236}">
                <a16:creationId xmlns:a16="http://schemas.microsoft.com/office/drawing/2014/main" id="{BB749B9A-080F-37C0-08E6-909A5DA554D4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1271016" y="4273471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t" anchorCtr="0">
            <a:noAutofit/>
          </a:bodyPr>
          <a:lstStyle>
            <a:lvl1pPr marL="0" indent="0" algn="ctr">
              <a:buNone/>
              <a:defRPr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add picture</a:t>
            </a:r>
          </a:p>
          <a:p>
            <a:endParaRPr lang="en-US" dirty="0"/>
          </a:p>
        </p:txBody>
      </p:sp>
      <p:sp>
        <p:nvSpPr>
          <p:cNvPr id="14" name="Text Placeholder 18">
            <a:extLst>
              <a:ext uri="{FF2B5EF4-FFF2-40B4-BE49-F238E27FC236}">
                <a16:creationId xmlns:a16="http://schemas.microsoft.com/office/drawing/2014/main" id="{C4C7516E-0853-87BE-108B-697DD8E0DA7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271016" y="5919391"/>
            <a:ext cx="2029968" cy="694944"/>
          </a:xfrm>
          <a:solidFill>
            <a:schemeClr val="accent1"/>
          </a:solidFill>
        </p:spPr>
        <p:txBody>
          <a:bodyPr lIns="0" tIns="155448" rIns="0" anchor="t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400" b="0" cap="all" spc="20" baseline="0">
                <a:solidFill>
                  <a:schemeClr val="accent6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15" name="Text Placeholder 20">
            <a:extLst>
              <a:ext uri="{FF2B5EF4-FFF2-40B4-BE49-F238E27FC236}">
                <a16:creationId xmlns:a16="http://schemas.microsoft.com/office/drawing/2014/main" id="{FB1A74E1-7CEB-F501-F998-7361A20F734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271016" y="6295400"/>
            <a:ext cx="2029968" cy="269240"/>
          </a:xfrm>
        </p:spPr>
        <p:txBody>
          <a:bodyPr anchor="t" anchorCtr="0">
            <a:norm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" name="Picture Placeholder 16">
            <a:extLst>
              <a:ext uri="{FF2B5EF4-FFF2-40B4-BE49-F238E27FC236}">
                <a16:creationId xmlns:a16="http://schemas.microsoft.com/office/drawing/2014/main" id="{FBADCD1B-D9E0-EA12-0DD5-22E5C60E5D6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3828288" y="1674543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t" anchorCtr="0">
            <a:noAutofit/>
          </a:bodyPr>
          <a:lstStyle>
            <a:lvl1pPr marL="0" indent="0" algn="ctr">
              <a:buNone/>
              <a:defRPr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add picture</a:t>
            </a:r>
          </a:p>
          <a:p>
            <a:endParaRPr lang="en-US" dirty="0"/>
          </a:p>
        </p:txBody>
      </p:sp>
      <p:sp>
        <p:nvSpPr>
          <p:cNvPr id="22" name="Text Placeholder 18">
            <a:extLst>
              <a:ext uri="{FF2B5EF4-FFF2-40B4-BE49-F238E27FC236}">
                <a16:creationId xmlns:a16="http://schemas.microsoft.com/office/drawing/2014/main" id="{AD33972D-9092-4B3C-A699-07849068AF1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28288" y="3320463"/>
            <a:ext cx="2029968" cy="694944"/>
          </a:xfrm>
          <a:solidFill>
            <a:schemeClr val="accent1"/>
          </a:solidFill>
        </p:spPr>
        <p:txBody>
          <a:bodyPr lIns="0" tIns="155448" rIns="0" anchor="t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400" b="0" cap="all" spc="20" baseline="0">
                <a:solidFill>
                  <a:schemeClr val="accent6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24" name="Text Placeholder 20">
            <a:extLst>
              <a:ext uri="{FF2B5EF4-FFF2-40B4-BE49-F238E27FC236}">
                <a16:creationId xmlns:a16="http://schemas.microsoft.com/office/drawing/2014/main" id="{B54F15B1-EAC3-0113-6737-C64480876C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828288" y="3696472"/>
            <a:ext cx="2029968" cy="269240"/>
          </a:xfrm>
        </p:spPr>
        <p:txBody>
          <a:bodyPr anchor="t" anchorCtr="0">
            <a:norm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Picture Placeholder 16">
            <a:extLst>
              <a:ext uri="{FF2B5EF4-FFF2-40B4-BE49-F238E27FC236}">
                <a16:creationId xmlns:a16="http://schemas.microsoft.com/office/drawing/2014/main" id="{B5D5100A-3D51-45DB-3A84-9E7FB85261E3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3828288" y="4273471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t" anchorCtr="0">
            <a:noAutofit/>
          </a:bodyPr>
          <a:lstStyle>
            <a:lvl1pPr marL="0" indent="0" algn="ctr">
              <a:buNone/>
              <a:defRPr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add picture</a:t>
            </a:r>
          </a:p>
          <a:p>
            <a:endParaRPr lang="en-US" dirty="0"/>
          </a:p>
        </p:txBody>
      </p:sp>
      <p:sp>
        <p:nvSpPr>
          <p:cNvPr id="16" name="Text Placeholder 18">
            <a:extLst>
              <a:ext uri="{FF2B5EF4-FFF2-40B4-BE49-F238E27FC236}">
                <a16:creationId xmlns:a16="http://schemas.microsoft.com/office/drawing/2014/main" id="{B775B771-678A-D917-7FE0-5DA7A23CCE2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828288" y="5919391"/>
            <a:ext cx="2029968" cy="694944"/>
          </a:xfrm>
          <a:solidFill>
            <a:schemeClr val="accent4"/>
          </a:solidFill>
        </p:spPr>
        <p:txBody>
          <a:bodyPr lIns="0" tIns="155448" rIns="0" anchor="t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400" b="0" cap="all" spc="20" baseline="0">
                <a:solidFill>
                  <a:schemeClr val="accent6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18" name="Text Placeholder 20">
            <a:extLst>
              <a:ext uri="{FF2B5EF4-FFF2-40B4-BE49-F238E27FC236}">
                <a16:creationId xmlns:a16="http://schemas.microsoft.com/office/drawing/2014/main" id="{AA2B9540-B92A-AD9C-C01A-B08A98BF845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828288" y="6295400"/>
            <a:ext cx="2029968" cy="269240"/>
          </a:xfrm>
        </p:spPr>
        <p:txBody>
          <a:bodyPr anchor="t" anchorCtr="0">
            <a:norm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6" name="Picture Placeholder 16">
            <a:extLst>
              <a:ext uri="{FF2B5EF4-FFF2-40B4-BE49-F238E27FC236}">
                <a16:creationId xmlns:a16="http://schemas.microsoft.com/office/drawing/2014/main" id="{FCEED0A5-9A71-D54A-91FC-264BD71DDED3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6385560" y="1674543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t" anchorCtr="0">
            <a:noAutofit/>
          </a:bodyPr>
          <a:lstStyle>
            <a:lvl1pPr marL="0" indent="0" algn="ctr">
              <a:buNone/>
              <a:defRPr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add picture</a:t>
            </a:r>
          </a:p>
          <a:p>
            <a:endParaRPr lang="en-US" dirty="0"/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F44A0C74-A714-A8C2-69D2-74CAD68037A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385560" y="3320463"/>
            <a:ext cx="2029968" cy="694944"/>
          </a:xfrm>
          <a:solidFill>
            <a:schemeClr val="accent4"/>
          </a:solidFill>
        </p:spPr>
        <p:txBody>
          <a:bodyPr lIns="0" tIns="155448" rIns="0" anchor="t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400" b="0" cap="all" spc="20" baseline="0">
                <a:solidFill>
                  <a:schemeClr val="accent6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27" name="Text Placeholder 20">
            <a:extLst>
              <a:ext uri="{FF2B5EF4-FFF2-40B4-BE49-F238E27FC236}">
                <a16:creationId xmlns:a16="http://schemas.microsoft.com/office/drawing/2014/main" id="{552F4682-3F02-2A70-A285-FB2D1822A4D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85560" y="3696472"/>
            <a:ext cx="2029968" cy="269240"/>
          </a:xfrm>
        </p:spPr>
        <p:txBody>
          <a:bodyPr anchor="t" anchorCtr="0">
            <a:norm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Picture Placeholder 16">
            <a:extLst>
              <a:ext uri="{FF2B5EF4-FFF2-40B4-BE49-F238E27FC236}">
                <a16:creationId xmlns:a16="http://schemas.microsoft.com/office/drawing/2014/main" id="{3D2AAC25-9404-1F6F-200C-5660F4995858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6385560" y="4273471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t" anchorCtr="0">
            <a:noAutofit/>
          </a:bodyPr>
          <a:lstStyle>
            <a:lvl1pPr marL="0" indent="0" algn="ctr">
              <a:buNone/>
              <a:defRPr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add picture</a:t>
            </a:r>
          </a:p>
          <a:p>
            <a:endParaRPr lang="en-US" dirty="0"/>
          </a:p>
        </p:txBody>
      </p: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AE4677E1-AC1B-AB9C-5E0C-794903DD1CE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385560" y="5919391"/>
            <a:ext cx="2029968" cy="694944"/>
          </a:xfrm>
          <a:solidFill>
            <a:schemeClr val="accent1"/>
          </a:solidFill>
        </p:spPr>
        <p:txBody>
          <a:bodyPr lIns="0" tIns="155448" rIns="0" anchor="t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400" b="0" cap="all" spc="20" baseline="0">
                <a:solidFill>
                  <a:schemeClr val="accent6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31" name="Text Placeholder 20">
            <a:extLst>
              <a:ext uri="{FF2B5EF4-FFF2-40B4-BE49-F238E27FC236}">
                <a16:creationId xmlns:a16="http://schemas.microsoft.com/office/drawing/2014/main" id="{826BBF6C-7198-3C15-CDCB-E72B08709C1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385560" y="6295400"/>
            <a:ext cx="2029968" cy="269240"/>
          </a:xfrm>
        </p:spPr>
        <p:txBody>
          <a:bodyPr anchor="t" anchorCtr="0">
            <a:norm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9" name="Picture Placeholder 16">
            <a:extLst>
              <a:ext uri="{FF2B5EF4-FFF2-40B4-BE49-F238E27FC236}">
                <a16:creationId xmlns:a16="http://schemas.microsoft.com/office/drawing/2014/main" id="{4F0F5D16-7316-B120-F378-E3D492FEEB9C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8942832" y="1674543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t" anchorCtr="0">
            <a:noAutofit/>
          </a:bodyPr>
          <a:lstStyle>
            <a:lvl1pPr marL="0" indent="0" algn="ctr">
              <a:buNone/>
              <a:defRPr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add picture</a:t>
            </a:r>
          </a:p>
          <a:p>
            <a:endParaRPr lang="en-US" dirty="0"/>
          </a:p>
        </p:txBody>
      </p:sp>
      <p:sp>
        <p:nvSpPr>
          <p:cNvPr id="28" name="Text Placeholder 18">
            <a:extLst>
              <a:ext uri="{FF2B5EF4-FFF2-40B4-BE49-F238E27FC236}">
                <a16:creationId xmlns:a16="http://schemas.microsoft.com/office/drawing/2014/main" id="{47AC9724-9FC2-62FA-0DE7-3F9FE9B67A3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942832" y="3320463"/>
            <a:ext cx="2029968" cy="694944"/>
          </a:xfrm>
          <a:solidFill>
            <a:schemeClr val="accent1"/>
          </a:solidFill>
        </p:spPr>
        <p:txBody>
          <a:bodyPr lIns="0" tIns="155448" rIns="0" anchor="t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400" b="0" cap="all" spc="20" baseline="0">
                <a:solidFill>
                  <a:schemeClr val="accent6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30" name="Text Placeholder 20">
            <a:extLst>
              <a:ext uri="{FF2B5EF4-FFF2-40B4-BE49-F238E27FC236}">
                <a16:creationId xmlns:a16="http://schemas.microsoft.com/office/drawing/2014/main" id="{114EE337-FC29-F325-E528-A3F809B28B5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42832" y="3696472"/>
            <a:ext cx="2029968" cy="269240"/>
          </a:xfrm>
        </p:spPr>
        <p:txBody>
          <a:bodyPr anchor="t" anchorCtr="0">
            <a:norm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3" name="Picture Placeholder 16">
            <a:extLst>
              <a:ext uri="{FF2B5EF4-FFF2-40B4-BE49-F238E27FC236}">
                <a16:creationId xmlns:a16="http://schemas.microsoft.com/office/drawing/2014/main" id="{90CBAA5D-3D9B-0CB5-E527-996433638BE3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8942832" y="4273471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t" anchorCtr="0">
            <a:noAutofit/>
          </a:bodyPr>
          <a:lstStyle>
            <a:lvl1pPr marL="0" indent="0" algn="ctr">
              <a:buNone/>
              <a:defRPr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add picture</a:t>
            </a:r>
          </a:p>
          <a:p>
            <a:endParaRPr lang="en-US" dirty="0"/>
          </a:p>
        </p:txBody>
      </p:sp>
      <p:sp>
        <p:nvSpPr>
          <p:cNvPr id="32" name="Text Placeholder 18">
            <a:extLst>
              <a:ext uri="{FF2B5EF4-FFF2-40B4-BE49-F238E27FC236}">
                <a16:creationId xmlns:a16="http://schemas.microsoft.com/office/drawing/2014/main" id="{5B47333C-2F5E-FA7D-5DD1-191E0F421B6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942832" y="5919391"/>
            <a:ext cx="2029968" cy="694944"/>
          </a:xfrm>
          <a:solidFill>
            <a:schemeClr val="accent4"/>
          </a:solidFill>
        </p:spPr>
        <p:txBody>
          <a:bodyPr lIns="0" tIns="155448" rIns="0" anchor="t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400" b="0" cap="all" spc="20" baseline="0">
                <a:solidFill>
                  <a:schemeClr val="accent6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33" name="Text Placeholder 20">
            <a:extLst>
              <a:ext uri="{FF2B5EF4-FFF2-40B4-BE49-F238E27FC236}">
                <a16:creationId xmlns:a16="http://schemas.microsoft.com/office/drawing/2014/main" id="{D0AA2AE2-5A11-76D4-4D9C-B6B24D1419D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942832" y="6295400"/>
            <a:ext cx="2029968" cy="269240"/>
          </a:xfrm>
        </p:spPr>
        <p:txBody>
          <a:bodyPr anchor="t" anchorCtr="0">
            <a:norm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9007091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60938" y="457200"/>
            <a:ext cx="3200400" cy="244502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38475" y="457199"/>
            <a:ext cx="987552" cy="24450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20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58952" y="731520"/>
            <a:ext cx="10671048" cy="1362057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8952" y="2103120"/>
            <a:ext cx="1067104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833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63" r:id="rId2"/>
    <p:sldLayoutId id="2147483652" r:id="rId3"/>
    <p:sldLayoutId id="2147483653" r:id="rId4"/>
    <p:sldLayoutId id="2147483664" r:id="rId5"/>
    <p:sldLayoutId id="2147483667" r:id="rId6"/>
    <p:sldLayoutId id="2147483668" r:id="rId7"/>
    <p:sldLayoutId id="2147483669" r:id="rId8"/>
    <p:sldLayoutId id="2147483673" r:id="rId9"/>
    <p:sldLayoutId id="2147483670" r:id="rId10"/>
    <p:sldLayoutId id="2147483671" r:id="rId11"/>
    <p:sldLayoutId id="2147483655" r:id="rId12"/>
    <p:sldLayoutId id="2147483674" r:id="rId13"/>
    <p:sldLayoutId id="2147483675" r:id="rId14"/>
    <p:sldLayoutId id="2147483676" r:id="rId15"/>
    <p:sldLayoutId id="2147483654" r:id="rId16"/>
    <p:sldLayoutId id="2147483656" r:id="rId17"/>
    <p:sldLayoutId id="2147483657" r:id="rId18"/>
    <p:sldLayoutId id="2147483658" r:id="rId19"/>
    <p:sldLayoutId id="2147483659" r:id="rId20"/>
  </p:sldLayoutIdLst>
  <p:hf hdr="0"/>
  <p:txStyles>
    <p:titleStyle>
      <a:lvl1pPr algn="ctr" defTabSz="914400" rtl="0" eaLnBrk="1" latinLnBrk="0" hangingPunct="1">
        <a:lnSpc>
          <a:spcPts val="4875"/>
        </a:lnSpc>
        <a:spcBef>
          <a:spcPct val="0"/>
        </a:spcBef>
        <a:buNone/>
        <a:defRPr sz="4400" b="1" kern="1200" cap="all" baseline="0">
          <a:solidFill>
            <a:schemeClr val="accent6"/>
          </a:solidFill>
          <a:latin typeface="+mj-lt"/>
          <a:ea typeface="+mj-ea"/>
          <a:cs typeface="+mj-cs"/>
        </a:defRPr>
      </a:lvl1pPr>
    </p:titleStyle>
    <p:bodyStyle>
      <a:lvl1pPr marL="347472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800" kern="1200">
          <a:solidFill>
            <a:schemeClr val="accent6"/>
          </a:solidFill>
          <a:latin typeface="+mn-lt"/>
          <a:ea typeface="+mn-ea"/>
          <a:cs typeface="+mn-cs"/>
        </a:defRPr>
      </a:lvl1pPr>
      <a:lvl2pPr marL="6858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400" kern="1200">
          <a:solidFill>
            <a:schemeClr val="accent6"/>
          </a:solidFill>
          <a:latin typeface="+mn-lt"/>
          <a:ea typeface="+mn-ea"/>
          <a:cs typeface="+mn-cs"/>
        </a:defRPr>
      </a:lvl2pPr>
      <a:lvl3pPr marL="11430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3pPr>
      <a:lvl4pPr marL="16002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1800" kern="1200">
          <a:solidFill>
            <a:schemeClr val="accent6"/>
          </a:solidFill>
          <a:latin typeface="+mn-lt"/>
          <a:ea typeface="+mn-ea"/>
          <a:cs typeface="+mn-cs"/>
        </a:defRPr>
      </a:lvl4pPr>
      <a:lvl5pPr marL="20574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1800" kern="1200">
          <a:solidFill>
            <a:schemeClr val="accent6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customXml" Target="../ink/ink4.xml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2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2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28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customXml" Target="../ink/ink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860D9-9D47-C0BB-B2B4-4B6F2B36CF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17850" y="103519"/>
            <a:ext cx="5356299" cy="3968150"/>
          </a:xfrm>
        </p:spPr>
        <p:txBody>
          <a:bodyPr/>
          <a:lstStyle/>
          <a:p>
            <a:r>
              <a:rPr lang="en-US" dirty="0"/>
              <a:t>Predicting the choice of referential expressions in mandarin conversation</a:t>
            </a:r>
          </a:p>
        </p:txBody>
      </p:sp>
    </p:spTree>
    <p:extLst>
      <p:ext uri="{BB962C8B-B14F-4D97-AF65-F5344CB8AC3E}">
        <p14:creationId xmlns:p14="http://schemas.microsoft.com/office/powerpoint/2010/main" val="21315684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B219B-7E3A-7E84-6386-37313F0CF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1699591"/>
            <a:ext cx="6400800" cy="2844977"/>
          </a:xfrm>
        </p:spPr>
        <p:txBody>
          <a:bodyPr/>
          <a:lstStyle/>
          <a:p>
            <a:r>
              <a:rPr lang="en-US" dirty="0"/>
              <a:t>What are subjects (</a:t>
            </a:r>
            <a:r>
              <a:rPr lang="zh-TW" altLang="en-US" dirty="0"/>
              <a:t>主語</a:t>
            </a:r>
            <a:r>
              <a:rPr lang="en-HK" altLang="zh-TW" dirty="0"/>
              <a:t>)</a:t>
            </a:r>
            <a:r>
              <a:rPr lang="en-US" dirty="0"/>
              <a:t>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AD7386-0EED-6FBB-98F0-FB2E021964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1632762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EB64F-AC7D-E0A8-7939-744EABD64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973" y="457199"/>
            <a:ext cx="10665089" cy="1362057"/>
          </a:xfrm>
        </p:spPr>
        <p:txBody>
          <a:bodyPr/>
          <a:lstStyle/>
          <a:p>
            <a:r>
              <a:rPr lang="en-HK" dirty="0"/>
              <a:t>What are arguments </a:t>
            </a:r>
            <a:r>
              <a:rPr lang="en-HK" sz="4400" dirty="0"/>
              <a:t>(</a:t>
            </a:r>
            <a:r>
              <a:rPr lang="zh-TW" altLang="en-US" sz="4400" dirty="0"/>
              <a:t>論元</a:t>
            </a:r>
            <a:r>
              <a:rPr lang="en-HK" altLang="zh-TW" sz="4400" dirty="0"/>
              <a:t>)</a:t>
            </a:r>
            <a:r>
              <a:rPr lang="en-HK" dirty="0"/>
              <a:t>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D206D8-6A21-47FF-1B9E-6A63483E90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34ABCFB-A937-D0DC-FBB5-5A25EC2E0E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44531" y="1828799"/>
            <a:ext cx="11119104" cy="4434840"/>
          </a:xfrm>
        </p:spPr>
        <p:txBody>
          <a:bodyPr>
            <a:normAutofit/>
          </a:bodyPr>
          <a:lstStyle/>
          <a:p>
            <a:r>
              <a:rPr lang="en-HK" sz="3200" dirty="0"/>
              <a:t>Each verb (</a:t>
            </a:r>
            <a:r>
              <a:rPr lang="zh-TW" altLang="en-US" sz="3200" dirty="0"/>
              <a:t>動詞</a:t>
            </a:r>
            <a:r>
              <a:rPr lang="en-HK" altLang="zh-TW" sz="3200" dirty="0"/>
              <a:t>) has one or more arguments</a:t>
            </a:r>
          </a:p>
          <a:p>
            <a:endParaRPr lang="en-HK" altLang="zh-TW" sz="3200" dirty="0"/>
          </a:p>
          <a:p>
            <a:endParaRPr lang="en-HK" altLang="zh-TW" sz="3200" dirty="0"/>
          </a:p>
          <a:p>
            <a:r>
              <a:rPr lang="en-HK" altLang="zh-TW" sz="3200" dirty="0"/>
              <a:t>These are the participants that ‘participate’ in the event denoted by the verb</a:t>
            </a:r>
          </a:p>
          <a:p>
            <a:r>
              <a:rPr lang="zh-TW" altLang="en-US" sz="3200" dirty="0"/>
              <a:t>去 </a:t>
            </a:r>
            <a:r>
              <a:rPr lang="en-HK" altLang="zh-TW" sz="3200" dirty="0"/>
              <a:t>‘go’ requires a person who goes, and a place that the person goes to</a:t>
            </a:r>
          </a:p>
          <a:p>
            <a:r>
              <a:rPr lang="en-HK" altLang="zh-TW" sz="3200" dirty="0"/>
              <a:t>Arguments: </a:t>
            </a:r>
            <a:r>
              <a:rPr lang="zh-TW" altLang="en-US" sz="3200" dirty="0"/>
              <a:t>你</a:t>
            </a:r>
            <a:r>
              <a:rPr lang="en-HK" altLang="zh-TW" sz="3200" dirty="0"/>
              <a:t>, </a:t>
            </a:r>
            <a:r>
              <a:rPr lang="zh-TW" altLang="en-US" sz="3200" dirty="0"/>
              <a:t>幾堂</a:t>
            </a:r>
            <a:endParaRPr lang="en-HK" altLang="zh-TW" sz="3200" dirty="0"/>
          </a:p>
        </p:txBody>
      </p:sp>
      <p:pic>
        <p:nvPicPr>
          <p:cNvPr id="6" name="Picture 5" descr="A white rectangular sign with black text&#10;&#10;Description automatically generated">
            <a:extLst>
              <a:ext uri="{FF2B5EF4-FFF2-40B4-BE49-F238E27FC236}">
                <a16:creationId xmlns:a16="http://schemas.microsoft.com/office/drawing/2014/main" id="{B2282C04-2029-5143-1BF3-4B53B9223C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1338" y="2484334"/>
            <a:ext cx="3921011" cy="944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5903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EB64F-AC7D-E0A8-7939-744EABD64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973" y="457199"/>
            <a:ext cx="10665089" cy="1362057"/>
          </a:xfrm>
        </p:spPr>
        <p:txBody>
          <a:bodyPr/>
          <a:lstStyle/>
          <a:p>
            <a:r>
              <a:rPr lang="en-HK" dirty="0"/>
              <a:t>What are </a:t>
            </a:r>
            <a:r>
              <a:rPr lang="en-US" altLang="zh-TW" dirty="0"/>
              <a:t>Subjects</a:t>
            </a:r>
            <a:r>
              <a:rPr lang="en-HK" dirty="0"/>
              <a:t>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D206D8-6A21-47FF-1B9E-6A63483E90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34ABCFB-A937-D0DC-FBB5-5A25EC2E0E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44531" y="1828799"/>
            <a:ext cx="11119104" cy="4434840"/>
          </a:xfrm>
        </p:spPr>
        <p:txBody>
          <a:bodyPr>
            <a:normAutofit lnSpcReduction="10000"/>
          </a:bodyPr>
          <a:lstStyle/>
          <a:p>
            <a:r>
              <a:rPr lang="en-HK" sz="3200" dirty="0"/>
              <a:t>If a verb only has one argument, then that argument  is the subject</a:t>
            </a:r>
          </a:p>
          <a:p>
            <a:endParaRPr lang="en-HK" altLang="zh-TW" sz="3200" dirty="0"/>
          </a:p>
          <a:p>
            <a:endParaRPr lang="en-HK" altLang="zh-TW" sz="3200" dirty="0"/>
          </a:p>
          <a:p>
            <a:r>
              <a:rPr lang="zh-TW" altLang="en-US" sz="3200" dirty="0"/>
              <a:t>無人機 </a:t>
            </a:r>
            <a:r>
              <a:rPr lang="en-HK" altLang="zh-TW" sz="3200" dirty="0"/>
              <a:t>is the only argument, and hence the subject</a:t>
            </a:r>
          </a:p>
          <a:p>
            <a:r>
              <a:rPr lang="en-US" altLang="zh-TW" sz="3200" dirty="0"/>
              <a:t>[Note: What we usually call </a:t>
            </a:r>
            <a:r>
              <a:rPr lang="zh-TW" altLang="en-US" sz="3200" dirty="0"/>
              <a:t>形容詞 </a:t>
            </a:r>
            <a:r>
              <a:rPr lang="en-HK" altLang="zh-TW" sz="3200" dirty="0"/>
              <a:t>in Chinese act as verbs]</a:t>
            </a:r>
          </a:p>
          <a:p>
            <a:endParaRPr lang="en-HK" altLang="zh-TW" sz="3200" dirty="0"/>
          </a:p>
          <a:p>
            <a:r>
              <a:rPr lang="en-HK" altLang="zh-TW" sz="3200" dirty="0"/>
              <a:t>These verbs are called intransitive verbs (</a:t>
            </a:r>
            <a:r>
              <a:rPr lang="zh-TW" altLang="en-US" sz="3200" dirty="0"/>
              <a:t>自動詞</a:t>
            </a:r>
            <a:r>
              <a:rPr lang="en-HK" altLang="zh-TW" sz="3200" dirty="0"/>
              <a:t>) and their subjects are abbreviated </a:t>
            </a:r>
            <a:r>
              <a:rPr lang="en-HK" altLang="zh-TW" sz="3200" b="1" dirty="0"/>
              <a:t>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7C8C39D-5B7E-F103-BD3F-D01AE74F71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4699" y="2747945"/>
            <a:ext cx="3915568" cy="944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3954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EB64F-AC7D-E0A8-7939-744EABD64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973" y="457199"/>
            <a:ext cx="10665089" cy="1362057"/>
          </a:xfrm>
        </p:spPr>
        <p:txBody>
          <a:bodyPr/>
          <a:lstStyle/>
          <a:p>
            <a:r>
              <a:rPr lang="en-HK" dirty="0"/>
              <a:t>What are </a:t>
            </a:r>
            <a:r>
              <a:rPr lang="en-US" altLang="zh-TW" dirty="0"/>
              <a:t>Subjects</a:t>
            </a:r>
            <a:r>
              <a:rPr lang="en-HK" dirty="0"/>
              <a:t>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D206D8-6A21-47FF-1B9E-6A63483E90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34ABCFB-A937-D0DC-FBB5-5A25EC2E0E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44531" y="1828799"/>
            <a:ext cx="11119104" cy="4434840"/>
          </a:xfrm>
        </p:spPr>
        <p:txBody>
          <a:bodyPr>
            <a:normAutofit/>
          </a:bodyPr>
          <a:lstStyle/>
          <a:p>
            <a:r>
              <a:rPr lang="en-HK" sz="3200" dirty="0"/>
              <a:t>If a verb has two arguments, then the argument that is more like the ‘doer’ is the subject</a:t>
            </a:r>
          </a:p>
          <a:p>
            <a:endParaRPr lang="en-HK" altLang="zh-TW" sz="3200" dirty="0"/>
          </a:p>
          <a:p>
            <a:endParaRPr lang="en-HK" altLang="zh-TW" sz="3200" dirty="0"/>
          </a:p>
          <a:p>
            <a:r>
              <a:rPr lang="zh-TW" altLang="en-US" sz="3200" dirty="0"/>
              <a:t>你</a:t>
            </a:r>
            <a:r>
              <a:rPr lang="en-HK" altLang="zh-TW" sz="3200" dirty="0"/>
              <a:t> is more like the doer than </a:t>
            </a:r>
            <a:r>
              <a:rPr lang="zh-TW" altLang="en-US" sz="3200" dirty="0"/>
              <a:t>幾堂</a:t>
            </a:r>
            <a:r>
              <a:rPr lang="en-HK" altLang="zh-TW" sz="3200" dirty="0"/>
              <a:t>, so it is the subject</a:t>
            </a:r>
          </a:p>
          <a:p>
            <a:endParaRPr lang="en-HK" altLang="zh-TW" sz="3200" dirty="0"/>
          </a:p>
          <a:p>
            <a:r>
              <a:rPr lang="en-HK" altLang="zh-TW" sz="3200" dirty="0"/>
              <a:t>These verbs are called transitive verbs (</a:t>
            </a:r>
            <a:r>
              <a:rPr lang="zh-TW" altLang="en-US" sz="3200" dirty="0"/>
              <a:t>他動詞</a:t>
            </a:r>
            <a:r>
              <a:rPr lang="en-HK" altLang="zh-TW" sz="3200" dirty="0"/>
              <a:t>) and their subjects are abbreviated </a:t>
            </a:r>
            <a:r>
              <a:rPr lang="en-HK" altLang="zh-TW" sz="3200" b="1" dirty="0"/>
              <a:t>A</a:t>
            </a:r>
          </a:p>
        </p:txBody>
      </p:sp>
      <p:pic>
        <p:nvPicPr>
          <p:cNvPr id="3" name="Picture 2" descr="A white rectangular sign with black text&#10;&#10;Description automatically generated">
            <a:extLst>
              <a:ext uri="{FF2B5EF4-FFF2-40B4-BE49-F238E27FC236}">
                <a16:creationId xmlns:a16="http://schemas.microsoft.com/office/drawing/2014/main" id="{06C0E4CC-72F4-BDA3-0649-E1664117C1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5494" y="2799199"/>
            <a:ext cx="3921011" cy="944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3793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F3E182-BFC5-2F58-4530-D5A6A0C7E6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4528" y="815009"/>
            <a:ext cx="6766560" cy="1125934"/>
          </a:xfrm>
        </p:spPr>
        <p:txBody>
          <a:bodyPr/>
          <a:lstStyle/>
          <a:p>
            <a:r>
              <a:rPr lang="en-HK" dirty="0"/>
              <a:t>Quick test!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02C634-A784-32D9-26FE-82FBFA8A2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C0B36D8-806E-2BC9-C70A-26094E5909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46890" y="2317642"/>
            <a:ext cx="6766560" cy="365173"/>
          </a:xfrm>
        </p:spPr>
        <p:txBody>
          <a:bodyPr>
            <a:normAutofit fontScale="92500" lnSpcReduction="10000"/>
          </a:bodyPr>
          <a:lstStyle/>
          <a:p>
            <a:r>
              <a:rPr lang="en-HK" sz="2000" dirty="0"/>
              <a:t>Identify </a:t>
            </a:r>
            <a:r>
              <a:rPr lang="en-HK" sz="2000" b="1" dirty="0"/>
              <a:t>all</a:t>
            </a:r>
            <a:r>
              <a:rPr lang="en-HK" sz="2000" dirty="0"/>
              <a:t> the arguments and subjects.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9437597-5487-AD47-69CC-5772083047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2487" y="2783468"/>
            <a:ext cx="5640260" cy="98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0353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F3E182-BFC5-2F58-4530-D5A6A0C7E6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4528" y="252042"/>
            <a:ext cx="6766560" cy="1125934"/>
          </a:xfrm>
        </p:spPr>
        <p:txBody>
          <a:bodyPr/>
          <a:lstStyle/>
          <a:p>
            <a:r>
              <a:rPr lang="en-HK" dirty="0"/>
              <a:t>Quick test!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02C634-A784-32D9-26FE-82FBFA8A2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C0B36D8-806E-2BC9-C70A-26094E5909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31315" y="2985387"/>
            <a:ext cx="6766560" cy="3016347"/>
          </a:xfrm>
        </p:spPr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en-HK" sz="2000" dirty="0"/>
              <a:t>Verbs: </a:t>
            </a:r>
            <a:r>
              <a:rPr lang="zh-TW" altLang="en-US" sz="2000" dirty="0"/>
              <a:t>幫</a:t>
            </a:r>
            <a:r>
              <a:rPr lang="en-HK" altLang="zh-TW" sz="2000" dirty="0"/>
              <a:t>, </a:t>
            </a:r>
            <a:r>
              <a:rPr lang="zh-TW" altLang="en-US" sz="2000" dirty="0"/>
              <a:t>拿到</a:t>
            </a:r>
            <a:endParaRPr lang="en-HK" altLang="zh-TW" sz="2000" dirty="0"/>
          </a:p>
          <a:p>
            <a:pPr marL="457200" indent="-457200">
              <a:buAutoNum type="arabicPeriod"/>
            </a:pPr>
            <a:r>
              <a:rPr lang="en-HK" altLang="zh-TW" sz="2000" dirty="0"/>
              <a:t>For </a:t>
            </a:r>
            <a:r>
              <a:rPr lang="zh-TW" altLang="en-US" sz="2000" dirty="0"/>
              <a:t>幫</a:t>
            </a:r>
            <a:r>
              <a:rPr lang="en-HK" altLang="zh-TW" sz="2000" dirty="0"/>
              <a:t>:</a:t>
            </a:r>
          </a:p>
          <a:p>
            <a:pPr marL="1143000" lvl="1" indent="-457200">
              <a:buAutoNum type="arabicPeriod"/>
            </a:pPr>
            <a:r>
              <a:rPr lang="en-HK" altLang="zh-TW" sz="2000" dirty="0"/>
              <a:t>Arguments are </a:t>
            </a:r>
            <a:r>
              <a:rPr lang="zh-TW" altLang="en-US" sz="2000" dirty="0"/>
              <a:t>我 </a:t>
            </a:r>
            <a:r>
              <a:rPr lang="en-HK" altLang="zh-TW" sz="2000" dirty="0"/>
              <a:t>and </a:t>
            </a:r>
            <a:r>
              <a:rPr lang="zh-TW" altLang="en-US" sz="2000" dirty="0"/>
              <a:t>你</a:t>
            </a:r>
            <a:endParaRPr lang="en-HK" altLang="zh-TW" sz="2000" dirty="0"/>
          </a:p>
          <a:p>
            <a:pPr marL="1143000" lvl="1" indent="-457200">
              <a:buAutoNum type="arabicPeriod"/>
            </a:pPr>
            <a:r>
              <a:rPr lang="zh-TW" altLang="en-US" sz="2000" dirty="0"/>
              <a:t>我 </a:t>
            </a:r>
            <a:r>
              <a:rPr lang="en-HK" altLang="zh-TW" sz="2000" dirty="0"/>
              <a:t>is the subject since it is the argument that is more ‘doer’-like</a:t>
            </a:r>
          </a:p>
          <a:p>
            <a:pPr marL="457200" indent="-457200">
              <a:buAutoNum type="arabicPeriod"/>
            </a:pPr>
            <a:r>
              <a:rPr lang="en-HK" altLang="zh-TW" sz="2000" dirty="0"/>
              <a:t>For </a:t>
            </a:r>
            <a:r>
              <a:rPr lang="zh-TW" altLang="en-US" sz="2000" dirty="0"/>
              <a:t>拿到</a:t>
            </a:r>
            <a:r>
              <a:rPr lang="en-HK" altLang="zh-TW" sz="2000" dirty="0"/>
              <a:t>:</a:t>
            </a:r>
          </a:p>
          <a:p>
            <a:pPr marL="1143000" lvl="1" indent="-457200">
              <a:buAutoNum type="arabicPeriod"/>
            </a:pPr>
            <a:r>
              <a:rPr lang="en-HK" altLang="zh-TW" sz="2000" dirty="0"/>
              <a:t>Arguments are </a:t>
            </a:r>
            <a:r>
              <a:rPr lang="zh-TW" altLang="en-US" sz="2000" dirty="0"/>
              <a:t>我 </a:t>
            </a:r>
            <a:r>
              <a:rPr lang="en-HK" altLang="zh-TW" sz="2000" dirty="0"/>
              <a:t>(implicitly) and </a:t>
            </a:r>
            <a:r>
              <a:rPr lang="zh-TW" altLang="en-US" sz="2000" dirty="0"/>
              <a:t>考古題</a:t>
            </a:r>
            <a:endParaRPr lang="en-HK" altLang="zh-TW" sz="2000" dirty="0"/>
          </a:p>
          <a:p>
            <a:pPr marL="1143000" lvl="1" indent="-457200">
              <a:buAutoNum type="arabicPeriod"/>
            </a:pPr>
            <a:r>
              <a:rPr lang="en-HK" altLang="zh-TW" sz="2000" dirty="0"/>
              <a:t>The implicit </a:t>
            </a:r>
            <a:r>
              <a:rPr lang="zh-TW" altLang="en-US" sz="2000" dirty="0"/>
              <a:t>我 </a:t>
            </a:r>
            <a:r>
              <a:rPr lang="en-HK" altLang="zh-TW" sz="2000" dirty="0"/>
              <a:t>is the subject</a:t>
            </a:r>
          </a:p>
          <a:p>
            <a:endParaRPr lang="en-HK" sz="2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9437597-5487-AD47-69CC-5772083047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4465" y="1633091"/>
            <a:ext cx="5640260" cy="98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5484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圖片 21">
            <a:extLst>
              <a:ext uri="{FF2B5EF4-FFF2-40B4-BE49-F238E27FC236}">
                <a16:creationId xmlns:a16="http://schemas.microsoft.com/office/drawing/2014/main" id="{6BDCF87E-013C-40C8-9CFF-055A22AAFD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0521"/>
          <a:stretch/>
        </p:blipFill>
        <p:spPr>
          <a:xfrm>
            <a:off x="209549" y="3000625"/>
            <a:ext cx="11830051" cy="950002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063ECC90-6D7C-48DA-912C-6DEC6DED11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49" y="500332"/>
            <a:ext cx="3371721" cy="1562277"/>
          </a:xfrm>
        </p:spPr>
        <p:txBody>
          <a:bodyPr anchor="ctr">
            <a:normAutofit fontScale="90000"/>
          </a:bodyPr>
          <a:lstStyle/>
          <a:p>
            <a:r>
              <a:rPr lang="en-US" altLang="zh-HK" sz="4100" dirty="0">
                <a:solidFill>
                  <a:schemeClr val="tx1"/>
                </a:solidFill>
              </a:rPr>
              <a:t>Subjects in Spanish</a:t>
            </a:r>
            <a:endParaRPr lang="zh-HK" altLang="en-US" sz="4100" dirty="0">
              <a:solidFill>
                <a:schemeClr val="tx1"/>
              </a:solidFill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133C5EDC-04C3-41C1-9FCA-88BBBD7D898A}"/>
              </a:ext>
            </a:extLst>
          </p:cNvPr>
          <p:cNvSpPr txBox="1"/>
          <p:nvPr/>
        </p:nvSpPr>
        <p:spPr>
          <a:xfrm>
            <a:off x="1773555" y="3740691"/>
            <a:ext cx="9256395" cy="461665"/>
          </a:xfrm>
          <a:prstGeom prst="rect">
            <a:avLst/>
          </a:prstGeom>
          <a:solidFill>
            <a:srgbClr val="D9D9D9">
              <a:alpha val="50196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zh-HK" sz="2400" b="1" dirty="0">
                <a:solidFill>
                  <a:schemeClr val="bg1"/>
                </a:solidFill>
                <a:highlight>
                  <a:srgbClr val="C0C0C0"/>
                </a:highlight>
              </a:rPr>
              <a:t>Look (I) am not even looking just in the legal aspect.</a:t>
            </a:r>
            <a:endParaRPr lang="zh-HK" altLang="en-US" sz="2400" b="1" dirty="0">
              <a:solidFill>
                <a:schemeClr val="bg1"/>
              </a:solidFill>
              <a:highlight>
                <a:srgbClr val="C0C0C0"/>
              </a:highlight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3EC37447-4F2F-4D41-A7E6-59523AA37D9B}"/>
              </a:ext>
            </a:extLst>
          </p:cNvPr>
          <p:cNvSpPr txBox="1"/>
          <p:nvPr/>
        </p:nvSpPr>
        <p:spPr>
          <a:xfrm>
            <a:off x="1773555" y="5369712"/>
            <a:ext cx="5915025" cy="461665"/>
          </a:xfrm>
          <a:prstGeom prst="rect">
            <a:avLst/>
          </a:prstGeom>
          <a:solidFill>
            <a:srgbClr val="D9D9D9">
              <a:alpha val="50196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bg1"/>
                </a:solidFill>
                <a:highlight>
                  <a:srgbClr val="C0C0C0"/>
                </a:highlight>
              </a:rPr>
              <a:t>(</a:t>
            </a:r>
            <a:r>
              <a:rPr lang="en-US" altLang="zh-HK" sz="2400" b="1" dirty="0">
                <a:solidFill>
                  <a:schemeClr val="bg1"/>
                </a:solidFill>
                <a:highlight>
                  <a:srgbClr val="C0C0C0"/>
                </a:highlight>
              </a:rPr>
              <a:t>I</a:t>
            </a:r>
            <a:r>
              <a:rPr lang="en-US" altLang="zh-TW" sz="2400" b="1" dirty="0">
                <a:solidFill>
                  <a:schemeClr val="bg1"/>
                </a:solidFill>
                <a:highlight>
                  <a:srgbClr val="C0C0C0"/>
                </a:highlight>
              </a:rPr>
              <a:t>)</a:t>
            </a:r>
            <a:r>
              <a:rPr lang="en-US" altLang="zh-HK" sz="2400" b="1" dirty="0">
                <a:solidFill>
                  <a:schemeClr val="bg1"/>
                </a:solidFill>
                <a:highlight>
                  <a:srgbClr val="C0C0C0"/>
                </a:highlight>
              </a:rPr>
              <a:t> am looking in whatever.</a:t>
            </a:r>
            <a:endParaRPr lang="zh-HK" altLang="en-US" sz="2400" b="1" dirty="0">
              <a:solidFill>
                <a:schemeClr val="bg1"/>
              </a:solidFill>
              <a:highlight>
                <a:srgbClr val="C0C0C0"/>
              </a:highlight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5" name="筆跡 14">
                <a:extLst>
                  <a:ext uri="{FF2B5EF4-FFF2-40B4-BE49-F238E27FC236}">
                    <a16:creationId xmlns:a16="http://schemas.microsoft.com/office/drawing/2014/main" id="{2CD4FC76-ACC7-443D-8C1E-974DDE02D1F2}"/>
                  </a:ext>
                </a:extLst>
              </p14:cNvPr>
              <p14:cNvContentPartPr/>
              <p14:nvPr/>
            </p14:nvContentPartPr>
            <p14:xfrm>
              <a:off x="6836445" y="3477270"/>
              <a:ext cx="185760" cy="277200"/>
            </p14:xfrm>
          </p:contentPart>
        </mc:Choice>
        <mc:Fallback xmlns="">
          <p:pic>
            <p:nvPicPr>
              <p:cNvPr id="15" name="筆跡 14">
                <a:extLst>
                  <a:ext uri="{FF2B5EF4-FFF2-40B4-BE49-F238E27FC236}">
                    <a16:creationId xmlns:a16="http://schemas.microsoft.com/office/drawing/2014/main" id="{2CD4FC76-ACC7-443D-8C1E-974DDE02D1F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782445" y="3369270"/>
                <a:ext cx="293400" cy="492840"/>
              </a:xfrm>
              <a:prstGeom prst="rect">
                <a:avLst/>
              </a:prstGeom>
            </p:spPr>
          </p:pic>
        </mc:Fallback>
      </mc:AlternateContent>
      <p:pic>
        <p:nvPicPr>
          <p:cNvPr id="8" name="圖片 7">
            <a:extLst>
              <a:ext uri="{FF2B5EF4-FFF2-40B4-BE49-F238E27FC236}">
                <a16:creationId xmlns:a16="http://schemas.microsoft.com/office/drawing/2014/main" id="{DD4122A4-87AB-0C65-7C5C-CE8C676AD4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386"/>
          <a:stretch/>
        </p:blipFill>
        <p:spPr>
          <a:xfrm>
            <a:off x="209549" y="4425166"/>
            <a:ext cx="11830051" cy="97179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7" name="筆跡 16">
                <a:extLst>
                  <a:ext uri="{FF2B5EF4-FFF2-40B4-BE49-F238E27FC236}">
                    <a16:creationId xmlns:a16="http://schemas.microsoft.com/office/drawing/2014/main" id="{2A288E2A-C5AB-4E1C-86FF-0A023934982C}"/>
                  </a:ext>
                </a:extLst>
              </p14:cNvPr>
              <p14:cNvContentPartPr/>
              <p14:nvPr/>
            </p14:nvContentPartPr>
            <p14:xfrm>
              <a:off x="3171750" y="4835260"/>
              <a:ext cx="106200" cy="277920"/>
            </p14:xfrm>
          </p:contentPart>
        </mc:Choice>
        <mc:Fallback xmlns="">
          <p:pic>
            <p:nvPicPr>
              <p:cNvPr id="17" name="筆跡 16">
                <a:extLst>
                  <a:ext uri="{FF2B5EF4-FFF2-40B4-BE49-F238E27FC236}">
                    <a16:creationId xmlns:a16="http://schemas.microsoft.com/office/drawing/2014/main" id="{2A288E2A-C5AB-4E1C-86FF-0A023934982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117750" y="4727120"/>
                <a:ext cx="213840" cy="49384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3B2602F7-2F36-6380-A1D8-8CF5D1534629}"/>
              </a:ext>
            </a:extLst>
          </p:cNvPr>
          <p:cNvSpPr txBox="1"/>
          <p:nvPr/>
        </p:nvSpPr>
        <p:spPr>
          <a:xfrm>
            <a:off x="4356627" y="544595"/>
            <a:ext cx="6094562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HK" altLang="zh-TW" sz="2800" dirty="0">
                <a:solidFill>
                  <a:schemeClr val="tx1"/>
                </a:solidFill>
              </a:rPr>
              <a:t>In Spanish, and many other languages, the form of the verb tells you about the subject, but not other things (like the object)</a:t>
            </a:r>
            <a:endParaRPr lang="en-HK" sz="2800" i="1" dirty="0"/>
          </a:p>
        </p:txBody>
      </p:sp>
    </p:spTree>
    <p:extLst>
      <p:ext uri="{BB962C8B-B14F-4D97-AF65-F5344CB8AC3E}">
        <p14:creationId xmlns:p14="http://schemas.microsoft.com/office/powerpoint/2010/main" val="11864298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B219B-7E3A-7E84-6386-37313F0CF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2687" y="1699591"/>
            <a:ext cx="6400800" cy="2844977"/>
          </a:xfrm>
        </p:spPr>
        <p:txBody>
          <a:bodyPr/>
          <a:lstStyle/>
          <a:p>
            <a:r>
              <a:rPr lang="en-US" dirty="0"/>
              <a:t>Why Chinese?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A3B213B-1D50-E518-1E7E-9DC6336C9C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5504932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8EB8BD-4910-2D57-4002-278C2F4C38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731520"/>
            <a:ext cx="10671048" cy="1028269"/>
          </a:xfrm>
        </p:spPr>
        <p:txBody>
          <a:bodyPr/>
          <a:lstStyle/>
          <a:p>
            <a:r>
              <a:rPr lang="en-HK" dirty="0"/>
              <a:t>Subjects in our project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2F92B2-9EAC-6FB9-F642-B406765B78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268E5CC-79C6-7C9B-2712-045785B73C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8737" y="2024965"/>
            <a:ext cx="10680192" cy="3678821"/>
          </a:xfrm>
        </p:spPr>
        <p:txBody>
          <a:bodyPr>
            <a:normAutofit fontScale="92500" lnSpcReduction="10000"/>
          </a:bodyPr>
          <a:lstStyle/>
          <a:p>
            <a:r>
              <a:rPr lang="en-HK" sz="2800" dirty="0"/>
              <a:t>The focus of our research is </a:t>
            </a:r>
            <a:r>
              <a:rPr lang="en-HK" sz="2800" b="1" dirty="0"/>
              <a:t>subjects</a:t>
            </a:r>
            <a:r>
              <a:rPr lang="en-HK" sz="2800" dirty="0"/>
              <a:t> (though we will still consider non-subjects when considering the context)</a:t>
            </a:r>
          </a:p>
          <a:p>
            <a:r>
              <a:rPr lang="en-HK" sz="2800" dirty="0"/>
              <a:t>This is because languages differ as to:</a:t>
            </a:r>
          </a:p>
          <a:p>
            <a:pPr lvl="1"/>
            <a:r>
              <a:rPr lang="en-HK" sz="2400" dirty="0"/>
              <a:t>Whether referential expressions separate from the verb are necessary</a:t>
            </a:r>
          </a:p>
          <a:p>
            <a:pPr lvl="2"/>
            <a:r>
              <a:rPr lang="en-HK" sz="2200" dirty="0"/>
              <a:t>English: In many cases, they </a:t>
            </a:r>
            <a:r>
              <a:rPr lang="en-HK" sz="2200" i="1" dirty="0"/>
              <a:t>are</a:t>
            </a:r>
            <a:r>
              <a:rPr lang="en-HK" sz="2200" dirty="0"/>
              <a:t> necessary</a:t>
            </a:r>
          </a:p>
          <a:p>
            <a:pPr lvl="2"/>
            <a:r>
              <a:rPr lang="en-HK" sz="2200" dirty="0"/>
              <a:t>Spanish and Chinese: They are usually not necessary</a:t>
            </a:r>
          </a:p>
          <a:p>
            <a:pPr lvl="1"/>
            <a:r>
              <a:rPr lang="en-HK" sz="2400" dirty="0"/>
              <a:t>Whether subjects are expressed by verbal inflection</a:t>
            </a:r>
          </a:p>
          <a:p>
            <a:pPr lvl="2"/>
            <a:r>
              <a:rPr lang="en-HK" sz="2200" dirty="0"/>
              <a:t>English: Mostly no, except very marginally (</a:t>
            </a:r>
            <a:r>
              <a:rPr lang="en-HK" sz="2200" i="1" dirty="0"/>
              <a:t>am / is / are</a:t>
            </a:r>
            <a:r>
              <a:rPr lang="en-HK" sz="2200" dirty="0"/>
              <a:t> etc.)</a:t>
            </a:r>
          </a:p>
          <a:p>
            <a:pPr lvl="2"/>
            <a:r>
              <a:rPr lang="en-HK" sz="2200" dirty="0"/>
              <a:t>Chinese: Not at all</a:t>
            </a:r>
          </a:p>
          <a:p>
            <a:pPr lvl="2"/>
            <a:r>
              <a:rPr lang="en-HK" sz="2200" dirty="0"/>
              <a:t>Spanish: Mostly yes</a:t>
            </a:r>
          </a:p>
          <a:p>
            <a:endParaRPr lang="en-HK" sz="2800" dirty="0"/>
          </a:p>
        </p:txBody>
      </p:sp>
    </p:spTree>
    <p:extLst>
      <p:ext uri="{BB962C8B-B14F-4D97-AF65-F5344CB8AC3E}">
        <p14:creationId xmlns:p14="http://schemas.microsoft.com/office/powerpoint/2010/main" val="14733959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B219B-7E3A-7E84-6386-37313F0CF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2687" y="1699591"/>
            <a:ext cx="6400800" cy="2844977"/>
          </a:xfrm>
        </p:spPr>
        <p:txBody>
          <a:bodyPr/>
          <a:lstStyle/>
          <a:p>
            <a:r>
              <a:rPr lang="en-US" dirty="0"/>
              <a:t>So what will we do?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A3B213B-1D50-E518-1E7E-9DC6336C9C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10070413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565E9-D88A-55D3-9D42-BD1C24B6D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9616" y="89452"/>
            <a:ext cx="5693664" cy="2580596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1F66E5-D2D7-172B-46BA-FEBFE092CC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99616" y="2770632"/>
            <a:ext cx="5693664" cy="3122168"/>
          </a:xfrm>
        </p:spPr>
        <p:txBody>
          <a:bodyPr/>
          <a:lstStyle/>
          <a:p>
            <a:r>
              <a:rPr lang="en-US" dirty="0"/>
              <a:t>What are </a:t>
            </a:r>
            <a:r>
              <a:rPr lang="en-US" b="1" dirty="0"/>
              <a:t>referential expressions</a:t>
            </a:r>
            <a:r>
              <a:rPr lang="en-US" dirty="0"/>
              <a:t>?</a:t>
            </a:r>
          </a:p>
          <a:p>
            <a:r>
              <a:rPr lang="en-US" dirty="0"/>
              <a:t>What are </a:t>
            </a:r>
            <a:r>
              <a:rPr lang="en-US" b="1" dirty="0"/>
              <a:t>subjects</a:t>
            </a:r>
            <a:r>
              <a:rPr lang="en-US" dirty="0"/>
              <a:t>?</a:t>
            </a:r>
          </a:p>
          <a:p>
            <a:r>
              <a:rPr lang="en-US" dirty="0"/>
              <a:t>Why </a:t>
            </a:r>
            <a:r>
              <a:rPr lang="en-US" b="1" dirty="0"/>
              <a:t>Chinese</a:t>
            </a:r>
            <a:r>
              <a:rPr lang="en-US" dirty="0"/>
              <a:t>?</a:t>
            </a:r>
          </a:p>
          <a:p>
            <a:r>
              <a:rPr lang="en-US" dirty="0"/>
              <a:t>What are </a:t>
            </a:r>
            <a:r>
              <a:rPr lang="en-US" b="1" dirty="0"/>
              <a:t>coreference chains</a:t>
            </a:r>
            <a:r>
              <a:rPr lang="en-US" dirty="0"/>
              <a:t>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55318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30A5BFC-C134-C072-C14D-9E51A94C8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731520"/>
            <a:ext cx="10671048" cy="2126438"/>
          </a:xfrm>
        </p:spPr>
        <p:txBody>
          <a:bodyPr/>
          <a:lstStyle/>
          <a:p>
            <a:r>
              <a:rPr lang="en-US" dirty="0"/>
              <a:t>TIMELINE of major goals (optimistic)</a:t>
            </a:r>
          </a:p>
        </p:txBody>
      </p:sp>
      <p:sp>
        <p:nvSpPr>
          <p:cNvPr id="175" name="Slide Number Placeholder 174">
            <a:extLst>
              <a:ext uri="{FF2B5EF4-FFF2-40B4-BE49-F238E27FC236}">
                <a16:creationId xmlns:a16="http://schemas.microsoft.com/office/drawing/2014/main" id="{1DECFA06-D307-B47D-DA95-31161374A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38475" y="457199"/>
            <a:ext cx="987552" cy="244503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id="{42027341-30B3-44DB-373E-60B96EBF20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338" y="3017520"/>
            <a:ext cx="1993392" cy="557784"/>
          </a:xfrm>
        </p:spPr>
        <p:txBody>
          <a:bodyPr/>
          <a:lstStyle/>
          <a:p>
            <a:pPr lvl="0"/>
            <a:r>
              <a:rPr lang="en-US" dirty="0"/>
              <a:t>Fall, week 5</a:t>
            </a:r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id="{49B99446-8DB8-EAE8-ADEB-8E02F160B1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2900911" y="3017520"/>
            <a:ext cx="1993392" cy="557784"/>
          </a:xfrm>
        </p:spPr>
        <p:txBody>
          <a:bodyPr/>
          <a:lstStyle/>
          <a:p>
            <a:pPr lvl="0"/>
            <a:r>
              <a:rPr lang="en-US" dirty="0"/>
              <a:t>Fall, week 10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4F1381C5-2C37-6542-2CC4-2EBF6B0C41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16484" y="3017520"/>
            <a:ext cx="1993392" cy="557784"/>
          </a:xfrm>
        </p:spPr>
        <p:txBody>
          <a:bodyPr/>
          <a:lstStyle/>
          <a:p>
            <a:pPr lvl="0"/>
            <a:r>
              <a:rPr lang="en-US" dirty="0"/>
              <a:t>Winter, week 5</a:t>
            </a:r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id="{9348E88D-CFB1-4BF1-41EC-723BBD602AF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332057" y="3017520"/>
            <a:ext cx="1993392" cy="557784"/>
          </a:xfrm>
        </p:spPr>
        <p:txBody>
          <a:bodyPr/>
          <a:lstStyle/>
          <a:p>
            <a:pPr lvl="0"/>
            <a:r>
              <a:rPr lang="en-US" dirty="0"/>
              <a:t>Winter, Week 10</a:t>
            </a:r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id="{E1B218F5-E615-C534-C7FC-E5578159653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547629" y="3017520"/>
            <a:ext cx="1993392" cy="557784"/>
          </a:xfrm>
        </p:spPr>
        <p:txBody>
          <a:bodyPr/>
          <a:lstStyle/>
          <a:p>
            <a:pPr lvl="0"/>
            <a:r>
              <a:rPr lang="en-US" dirty="0"/>
              <a:t>Spring, week 2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A3BF8E55-B2B9-104D-F277-08902534735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85338" y="4745736"/>
            <a:ext cx="1993392" cy="1380744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Complete annotation of </a:t>
            </a:r>
            <a:r>
              <a:rPr lang="en-US" b="1" dirty="0"/>
              <a:t>verbs</a:t>
            </a:r>
            <a:r>
              <a:rPr lang="en-US" dirty="0"/>
              <a:t>, </a:t>
            </a:r>
            <a:r>
              <a:rPr lang="en-US" b="1" dirty="0"/>
              <a:t>referential expressions</a:t>
            </a:r>
            <a:r>
              <a:rPr lang="en-US" dirty="0"/>
              <a:t>, and </a:t>
            </a:r>
            <a:r>
              <a:rPr lang="en-US" b="1" dirty="0"/>
              <a:t>subjects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BCE9DA14-62AB-A857-6387-1F5D330B3F3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00911" y="4745736"/>
            <a:ext cx="1993392" cy="795528"/>
          </a:xfrm>
        </p:spPr>
        <p:txBody>
          <a:bodyPr/>
          <a:lstStyle/>
          <a:p>
            <a:pPr lvl="0"/>
            <a:r>
              <a:rPr lang="en-US" dirty="0"/>
              <a:t>Complete annotation of predicate properties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710CB940-D45B-59F1-06E5-9CC94100EF0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116484" y="4745736"/>
            <a:ext cx="1993392" cy="795528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Complete ½ of the annotation of referential expression properties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A0DA38E3-68A2-4FF9-022B-BA0DF832B1D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32057" y="4745736"/>
            <a:ext cx="1993392" cy="795528"/>
          </a:xfrm>
        </p:spPr>
        <p:txBody>
          <a:bodyPr/>
          <a:lstStyle/>
          <a:p>
            <a:pPr lvl="0"/>
            <a:r>
              <a:rPr lang="en-US" dirty="0"/>
              <a:t>Complete all annotations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B72BD1AE-7290-BA6E-18FB-8181C0D13E7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547629" y="4745736"/>
            <a:ext cx="1993392" cy="1257900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Convert </a:t>
            </a:r>
            <a:r>
              <a:rPr lang="en-US" dirty="0" err="1"/>
              <a:t>Rezonator</a:t>
            </a:r>
            <a:r>
              <a:rPr lang="en-US" dirty="0"/>
              <a:t> annotations into data tables in R using </a:t>
            </a:r>
            <a:r>
              <a:rPr lang="en-US" dirty="0" err="1"/>
              <a:t>rezonateR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28879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679B96-5AE6-2C60-8AD8-4335E08C4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4528" y="815009"/>
            <a:ext cx="6766560" cy="1143187"/>
          </a:xfrm>
        </p:spPr>
        <p:txBody>
          <a:bodyPr/>
          <a:lstStyle/>
          <a:p>
            <a:r>
              <a:rPr lang="en-HK" dirty="0"/>
              <a:t>Weekly goals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63AB02-CF75-8DFF-296B-C0C4CF9D6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CEC49C-B778-BC69-6277-F0A88E2785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BA3ECF4-A800-84E2-6F7B-8F4462E3A2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4528" y="2355011"/>
            <a:ext cx="7585034" cy="4339087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HK" sz="2000" dirty="0"/>
              <a:t>Every time we start on a task, we start with a </a:t>
            </a:r>
            <a:r>
              <a:rPr lang="en-HK" sz="2000" b="1" dirty="0"/>
              <a:t>pilot</a:t>
            </a:r>
            <a:r>
              <a:rPr lang="en-HK" sz="2000" dirty="0"/>
              <a:t> set of annotations, say ~50 lines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HK" sz="2000" dirty="0"/>
              <a:t>On the second week, we discuss any difficulties you faced when working with those lines</a:t>
            </a:r>
          </a:p>
          <a:p>
            <a:pPr marL="1028700" lvl="1" indent="-342900"/>
            <a:r>
              <a:rPr lang="en-HK" sz="2000" dirty="0"/>
              <a:t>In doing so, we refine our instructions for annotations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HK" sz="2000" dirty="0"/>
              <a:t>In the next four weeks, we extend the project to ~250 lines total</a:t>
            </a:r>
          </a:p>
          <a:p>
            <a:pPr marL="1028700" lvl="1" indent="-342900"/>
            <a:r>
              <a:rPr lang="en-HK" sz="2000" dirty="0"/>
              <a:t>We will continue the process on the second week until we’ve finished everything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HK" sz="2000" dirty="0"/>
              <a:t>At present, we are not doing inter-annotator agreement for this project (we might later, we’ll see), but informal peer checking is still highly recommended whenever you face uncertainty</a:t>
            </a:r>
          </a:p>
        </p:txBody>
      </p:sp>
    </p:spTree>
    <p:extLst>
      <p:ext uri="{BB962C8B-B14F-4D97-AF65-F5344CB8AC3E}">
        <p14:creationId xmlns:p14="http://schemas.microsoft.com/office/powerpoint/2010/main" val="37826884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F9362-F78B-61EA-6ADC-3275A9F84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Step 1</a:t>
            </a:r>
            <a:r>
              <a:rPr lang="zh-TW" altLang="en-US" dirty="0"/>
              <a:t> </a:t>
            </a:r>
            <a:r>
              <a:rPr lang="en-HK" altLang="zh-TW" dirty="0"/>
              <a:t>(this</a:t>
            </a:r>
            <a:r>
              <a:rPr lang="zh-TW" altLang="en-US" dirty="0"/>
              <a:t> </a:t>
            </a:r>
            <a:r>
              <a:rPr lang="en-HK" altLang="zh-TW" dirty="0"/>
              <a:t>week):</a:t>
            </a:r>
            <a:r>
              <a:rPr lang="zh-TW" altLang="en-US" dirty="0"/>
              <a:t> </a:t>
            </a:r>
            <a:r>
              <a:rPr lang="en-HK" altLang="zh-TW" dirty="0"/>
              <a:t>Identify</a:t>
            </a:r>
            <a:r>
              <a:rPr lang="zh-TW" altLang="en-US" dirty="0"/>
              <a:t> </a:t>
            </a:r>
            <a:r>
              <a:rPr lang="en-HK" altLang="zh-TW" dirty="0"/>
              <a:t>all</a:t>
            </a:r>
            <a:r>
              <a:rPr lang="zh-TW" altLang="en-US" dirty="0"/>
              <a:t> </a:t>
            </a:r>
            <a:r>
              <a:rPr lang="en-HK" altLang="zh-TW" dirty="0"/>
              <a:t>predicates</a:t>
            </a:r>
            <a:endParaRPr lang="en-HK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CF6ADFF-9908-317D-E8B7-B2234FC041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400ABE-FFDD-0D03-E799-4A6ABF6799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865ECC7-1BEB-9007-04B4-29C27A53723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HK" sz="3200" dirty="0"/>
              <a:t>In general, ‘predicates’ means verbs</a:t>
            </a:r>
          </a:p>
          <a:p>
            <a:pPr lvl="1"/>
            <a:r>
              <a:rPr lang="en-HK" sz="3000" dirty="0"/>
              <a:t>This is similar to the notion of </a:t>
            </a:r>
            <a:r>
              <a:rPr lang="zh-TW" altLang="en-US" sz="3000" dirty="0"/>
              <a:t>謂詞 </a:t>
            </a:r>
            <a:r>
              <a:rPr lang="en-HK" altLang="zh-TW" sz="3000" dirty="0"/>
              <a:t>in Chinese (note: </a:t>
            </a:r>
            <a:r>
              <a:rPr lang="en-HK" altLang="zh-TW" sz="3000" b="1" dirty="0"/>
              <a:t>not</a:t>
            </a:r>
            <a:r>
              <a:rPr lang="en-HK" altLang="zh-TW" sz="3000" dirty="0"/>
              <a:t> the same as </a:t>
            </a:r>
            <a:r>
              <a:rPr lang="zh-TW" altLang="en-US" sz="3000" dirty="0"/>
              <a:t>謂語</a:t>
            </a:r>
            <a:r>
              <a:rPr lang="en-HK" altLang="zh-TW" sz="3000" dirty="0"/>
              <a:t>)</a:t>
            </a:r>
          </a:p>
          <a:p>
            <a:pPr lvl="1"/>
            <a:r>
              <a:rPr lang="en-HK" sz="3000" dirty="0"/>
              <a:t>Some verbs may not look like them but you still need to count them: e.g. </a:t>
            </a:r>
            <a:r>
              <a:rPr lang="zh-TW" altLang="en-US" sz="3000" dirty="0"/>
              <a:t>我要睡</a:t>
            </a:r>
            <a:r>
              <a:rPr lang="en-HK" altLang="zh-TW" sz="3000" dirty="0"/>
              <a:t>, </a:t>
            </a:r>
            <a:r>
              <a:rPr lang="zh-TW" altLang="en-US" sz="3000" dirty="0"/>
              <a:t>要 </a:t>
            </a:r>
            <a:r>
              <a:rPr lang="en-HK" altLang="zh-TW" sz="3000" dirty="0"/>
              <a:t>and </a:t>
            </a:r>
            <a:r>
              <a:rPr lang="zh-TW" altLang="en-US" sz="3000" dirty="0"/>
              <a:t>睡 </a:t>
            </a:r>
            <a:r>
              <a:rPr lang="en-HK" altLang="zh-TW" sz="3000" dirty="0"/>
              <a:t>are </a:t>
            </a:r>
            <a:r>
              <a:rPr lang="en-HK" altLang="zh-TW" sz="3000" b="1" dirty="0"/>
              <a:t>both</a:t>
            </a:r>
            <a:r>
              <a:rPr lang="en-HK" altLang="zh-TW" sz="3000" dirty="0"/>
              <a:t> verbs!</a:t>
            </a:r>
            <a:endParaRPr lang="en-HK" sz="3000" dirty="0"/>
          </a:p>
          <a:p>
            <a:r>
              <a:rPr lang="en-HK" sz="3200" dirty="0"/>
              <a:t>Remember that in Chinese ‘adjectives’ are also considered verbs</a:t>
            </a:r>
          </a:p>
          <a:p>
            <a:r>
              <a:rPr lang="en-HK" sz="3200" dirty="0"/>
              <a:t>Special exception of things to be included in the predicate, other than the verb itself:</a:t>
            </a:r>
          </a:p>
          <a:p>
            <a:pPr lvl="1"/>
            <a:r>
              <a:rPr lang="en-HK" sz="3000" dirty="0"/>
              <a:t>With the verb </a:t>
            </a:r>
            <a:r>
              <a:rPr lang="zh-TW" altLang="en-US" sz="3000" dirty="0"/>
              <a:t>是</a:t>
            </a:r>
            <a:r>
              <a:rPr lang="en-HK" altLang="zh-TW" sz="3000" dirty="0"/>
              <a:t>, the phrase after </a:t>
            </a:r>
            <a:r>
              <a:rPr lang="zh-TW" altLang="en-US" sz="3000" dirty="0"/>
              <a:t>是 </a:t>
            </a:r>
            <a:r>
              <a:rPr lang="en-HK" altLang="zh-TW" sz="3000" dirty="0"/>
              <a:t>is also included in the predicate, e.g. </a:t>
            </a:r>
            <a:r>
              <a:rPr lang="zh-TW" altLang="en-US" sz="3000" dirty="0"/>
              <a:t>他是老師 </a:t>
            </a:r>
            <a:r>
              <a:rPr lang="en-HK" altLang="zh-TW" sz="3000" dirty="0"/>
              <a:t>– </a:t>
            </a:r>
            <a:r>
              <a:rPr lang="zh-TW" altLang="en-US" sz="3000" dirty="0"/>
              <a:t>是老師 </a:t>
            </a:r>
            <a:r>
              <a:rPr lang="en-HK" altLang="zh-TW" sz="3000" dirty="0"/>
              <a:t>is the predicate</a:t>
            </a:r>
          </a:p>
          <a:p>
            <a:pPr lvl="1"/>
            <a:r>
              <a:rPr lang="en-HK" sz="3000" dirty="0"/>
              <a:t>The aspect markers </a:t>
            </a:r>
            <a:r>
              <a:rPr lang="zh-TW" altLang="en-US" sz="3000" dirty="0"/>
              <a:t>了 </a:t>
            </a:r>
            <a:r>
              <a:rPr lang="en-HK" altLang="zh-TW" sz="3000" dirty="0"/>
              <a:t>and </a:t>
            </a:r>
            <a:r>
              <a:rPr lang="zh-TW" altLang="en-US" sz="3000" dirty="0"/>
              <a:t>過 </a:t>
            </a:r>
            <a:r>
              <a:rPr lang="en-HK" altLang="zh-TW" sz="3000" dirty="0"/>
              <a:t>(see document), e.g. </a:t>
            </a:r>
            <a:r>
              <a:rPr lang="zh-TW" altLang="en-US" sz="3000" dirty="0"/>
              <a:t>他吃了飯 </a:t>
            </a:r>
            <a:r>
              <a:rPr lang="en-HK" altLang="zh-TW" sz="3000" dirty="0"/>
              <a:t>– </a:t>
            </a:r>
            <a:r>
              <a:rPr lang="zh-TW" altLang="en-US" sz="3000" dirty="0"/>
              <a:t>吃了</a:t>
            </a:r>
            <a:r>
              <a:rPr lang="en-US" altLang="zh-TW" sz="3000" dirty="0"/>
              <a:t> is the verb</a:t>
            </a:r>
            <a:endParaRPr lang="en-HK" altLang="zh-TW" sz="3000" dirty="0"/>
          </a:p>
          <a:p>
            <a:pPr marL="338328" lvl="1" indent="0">
              <a:buNone/>
            </a:pPr>
            <a:endParaRPr lang="en-HK" sz="3000" dirty="0"/>
          </a:p>
        </p:txBody>
      </p:sp>
    </p:spTree>
    <p:extLst>
      <p:ext uri="{BB962C8B-B14F-4D97-AF65-F5344CB8AC3E}">
        <p14:creationId xmlns:p14="http://schemas.microsoft.com/office/powerpoint/2010/main" val="39085015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7B3C9AD-48F5-4E09-96AC-87E87FC138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619199"/>
            <a:ext cx="8831988" cy="576000"/>
          </a:xfrm>
        </p:spPr>
        <p:txBody>
          <a:bodyPr vert="horz" wrap="square" lIns="0" tIns="0" rIns="0" bIns="0" rtlCol="0" anchor="t" anchorCtr="0">
            <a:normAutofit fontScale="90000"/>
          </a:bodyPr>
          <a:lstStyle/>
          <a:p>
            <a:r>
              <a:rPr lang="en-US" altLang="zh-HK" spc="-100"/>
              <a:t>Marking up referential expressions in Rezonator</a:t>
            </a:r>
          </a:p>
        </p:txBody>
      </p:sp>
      <p:pic>
        <p:nvPicPr>
          <p:cNvPr id="37" name="Picture 2">
            <a:extLst>
              <a:ext uri="{FF2B5EF4-FFF2-40B4-BE49-F238E27FC236}">
                <a16:creationId xmlns:a16="http://schemas.microsoft.com/office/drawing/2014/main" id="{FD7DECB6-B0FF-49B2-B5CD-6B63472739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31837" y="3037806"/>
            <a:ext cx="10728325" cy="2682081"/>
          </a:xfrm>
          <a:custGeom>
            <a:avLst/>
            <a:gdLst/>
            <a:ahLst/>
            <a:cxnLst/>
            <a:rect l="l" t="t" r="r" b="b"/>
            <a:pathLst>
              <a:path w="10728325" h="3501162">
                <a:moveTo>
                  <a:pt x="0" y="0"/>
                </a:moveTo>
                <a:lnTo>
                  <a:pt x="10728325" y="0"/>
                </a:lnTo>
                <a:lnTo>
                  <a:pt x="10728325" y="3501162"/>
                </a:lnTo>
                <a:lnTo>
                  <a:pt x="0" y="3501162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文字方塊 46">
            <a:extLst>
              <a:ext uri="{FF2B5EF4-FFF2-40B4-BE49-F238E27FC236}">
                <a16:creationId xmlns:a16="http://schemas.microsoft.com/office/drawing/2014/main" id="{E74C64E4-0AA1-44FA-9E43-1C49F8F000C5}"/>
              </a:ext>
            </a:extLst>
          </p:cNvPr>
          <p:cNvSpPr txBox="1"/>
          <p:nvPr/>
        </p:nvSpPr>
        <p:spPr>
          <a:xfrm>
            <a:off x="6366057" y="2242510"/>
            <a:ext cx="1480457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dirty="0"/>
              <a:t>Track</a:t>
            </a:r>
            <a:endParaRPr lang="zh-TW" altLang="en-US" dirty="0"/>
          </a:p>
        </p:txBody>
      </p:sp>
      <p:cxnSp>
        <p:nvCxnSpPr>
          <p:cNvPr id="52" name="直線單箭頭接點 51">
            <a:extLst>
              <a:ext uri="{FF2B5EF4-FFF2-40B4-BE49-F238E27FC236}">
                <a16:creationId xmlns:a16="http://schemas.microsoft.com/office/drawing/2014/main" id="{95B43CC5-7254-4F14-8E2B-584B0BBE5CE1}"/>
              </a:ext>
            </a:extLst>
          </p:cNvPr>
          <p:cNvCxnSpPr>
            <a:cxnSpLocks/>
            <a:stCxn id="47" idx="2"/>
          </p:cNvCxnSpPr>
          <p:nvPr/>
        </p:nvCxnSpPr>
        <p:spPr>
          <a:xfrm flipH="1">
            <a:off x="6283325" y="2611842"/>
            <a:ext cx="822961" cy="55473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文字方塊 56">
            <a:extLst>
              <a:ext uri="{FF2B5EF4-FFF2-40B4-BE49-F238E27FC236}">
                <a16:creationId xmlns:a16="http://schemas.microsoft.com/office/drawing/2014/main" id="{9FF1BE89-42FB-4115-B41B-6F27573D285D}"/>
              </a:ext>
            </a:extLst>
          </p:cNvPr>
          <p:cNvSpPr txBox="1"/>
          <p:nvPr/>
        </p:nvSpPr>
        <p:spPr>
          <a:xfrm>
            <a:off x="7594782" y="5864754"/>
            <a:ext cx="1480457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dirty="0"/>
              <a:t>Track</a:t>
            </a:r>
            <a:endParaRPr lang="zh-TW" altLang="en-US" dirty="0"/>
          </a:p>
        </p:txBody>
      </p:sp>
      <p:cxnSp>
        <p:nvCxnSpPr>
          <p:cNvPr id="59" name="直線單箭頭接點 58">
            <a:extLst>
              <a:ext uri="{FF2B5EF4-FFF2-40B4-BE49-F238E27FC236}">
                <a16:creationId xmlns:a16="http://schemas.microsoft.com/office/drawing/2014/main" id="{F5D86919-97CC-4565-B3AA-5D36B3F5D5C9}"/>
              </a:ext>
            </a:extLst>
          </p:cNvPr>
          <p:cNvCxnSpPr>
            <a:cxnSpLocks/>
            <a:stCxn id="57" idx="0"/>
          </p:cNvCxnSpPr>
          <p:nvPr/>
        </p:nvCxnSpPr>
        <p:spPr>
          <a:xfrm flipH="1" flipV="1">
            <a:off x="7419975" y="5362575"/>
            <a:ext cx="915036" cy="50217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>
            <a:extLst>
              <a:ext uri="{FF2B5EF4-FFF2-40B4-BE49-F238E27FC236}">
                <a16:creationId xmlns:a16="http://schemas.microsoft.com/office/drawing/2014/main" id="{D393DD46-5069-4D78-80B4-B124EA663526}"/>
              </a:ext>
            </a:extLst>
          </p:cNvPr>
          <p:cNvSpPr/>
          <p:nvPr/>
        </p:nvSpPr>
        <p:spPr>
          <a:xfrm>
            <a:off x="4895850" y="2796508"/>
            <a:ext cx="6564312" cy="2797245"/>
          </a:xfrm>
          <a:prstGeom prst="rect">
            <a:avLst/>
          </a:prstGeom>
          <a:noFill/>
          <a:ln w="76200">
            <a:solidFill>
              <a:schemeClr val="accent3">
                <a:lumMod val="75000"/>
              </a:schemeClr>
            </a:solidFill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64" name="文字方塊 63">
            <a:extLst>
              <a:ext uri="{FF2B5EF4-FFF2-40B4-BE49-F238E27FC236}">
                <a16:creationId xmlns:a16="http://schemas.microsoft.com/office/drawing/2014/main" id="{60269ECD-F1D9-462C-ACC1-8F2867B5C795}"/>
              </a:ext>
            </a:extLst>
          </p:cNvPr>
          <p:cNvSpPr txBox="1"/>
          <p:nvPr/>
        </p:nvSpPr>
        <p:spPr>
          <a:xfrm>
            <a:off x="3377293" y="1722329"/>
            <a:ext cx="1480457" cy="369332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dirty="0"/>
              <a:t>Trail</a:t>
            </a:r>
            <a:endParaRPr lang="zh-TW" altLang="en-US" dirty="0"/>
          </a:p>
        </p:txBody>
      </p:sp>
      <p:cxnSp>
        <p:nvCxnSpPr>
          <p:cNvPr id="65" name="直線單箭頭接點 64">
            <a:extLst>
              <a:ext uri="{FF2B5EF4-FFF2-40B4-BE49-F238E27FC236}">
                <a16:creationId xmlns:a16="http://schemas.microsoft.com/office/drawing/2014/main" id="{290FF080-DFF0-4A69-953E-6A675A479D68}"/>
              </a:ext>
            </a:extLst>
          </p:cNvPr>
          <p:cNvCxnSpPr>
            <a:cxnSpLocks/>
            <a:stCxn id="64" idx="2"/>
          </p:cNvCxnSpPr>
          <p:nvPr/>
        </p:nvCxnSpPr>
        <p:spPr>
          <a:xfrm>
            <a:off x="4117522" y="2091661"/>
            <a:ext cx="1159328" cy="655757"/>
          </a:xfrm>
          <a:prstGeom prst="straightConnector1">
            <a:avLst/>
          </a:prstGeom>
          <a:ln w="762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5231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6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7B3C9AD-48F5-4E09-96AC-87E87FC138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999" y="619199"/>
            <a:ext cx="9919425" cy="576000"/>
          </a:xfrm>
        </p:spPr>
        <p:txBody>
          <a:bodyPr vert="horz" wrap="square" lIns="0" tIns="0" rIns="0" bIns="0" rtlCol="0" anchor="t" anchorCtr="0">
            <a:normAutofit fontScale="90000"/>
          </a:bodyPr>
          <a:lstStyle/>
          <a:p>
            <a:r>
              <a:rPr lang="en-US" altLang="zh-HK" spc="-100" dirty="0"/>
              <a:t>Linguistic terminology vs. </a:t>
            </a:r>
            <a:r>
              <a:rPr lang="en-US" altLang="zh-HK" spc="-100" dirty="0" err="1"/>
              <a:t>Rezonator</a:t>
            </a:r>
            <a:r>
              <a:rPr lang="en-US" altLang="zh-HK" spc="-100" dirty="0"/>
              <a:t> terminology</a:t>
            </a:r>
          </a:p>
        </p:txBody>
      </p:sp>
      <p:graphicFrame>
        <p:nvGraphicFramePr>
          <p:cNvPr id="3" name="表格 3">
            <a:extLst>
              <a:ext uri="{FF2B5EF4-FFF2-40B4-BE49-F238E27FC236}">
                <a16:creationId xmlns:a16="http://schemas.microsoft.com/office/drawing/2014/main" id="{AD8A312E-901E-4D78-A5B9-E9B2D0127903}"/>
              </a:ext>
            </a:extLst>
          </p:cNvPr>
          <p:cNvGraphicFramePr>
            <a:graphicFrameLocks noGrp="1"/>
          </p:cNvGraphicFramePr>
          <p:nvPr/>
        </p:nvGraphicFramePr>
        <p:xfrm>
          <a:off x="2063078" y="2114165"/>
          <a:ext cx="9385972" cy="24616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93096">
                  <a:extLst>
                    <a:ext uri="{9D8B030D-6E8A-4147-A177-3AD203B41FA5}">
                      <a16:colId xmlns:a16="http://schemas.microsoft.com/office/drawing/2014/main" val="242554705"/>
                    </a:ext>
                  </a:extLst>
                </a:gridCol>
                <a:gridCol w="4292876">
                  <a:extLst>
                    <a:ext uri="{9D8B030D-6E8A-4147-A177-3AD203B41FA5}">
                      <a16:colId xmlns:a16="http://schemas.microsoft.com/office/drawing/2014/main" val="101968028"/>
                    </a:ext>
                  </a:extLst>
                </a:gridCol>
              </a:tblGrid>
              <a:tr h="399102">
                <a:tc>
                  <a:txBody>
                    <a:bodyPr/>
                    <a:lstStyle/>
                    <a:p>
                      <a:r>
                        <a:rPr lang="en-US" altLang="zh-HK" sz="2400" dirty="0"/>
                        <a:t>Linguistic terminology</a:t>
                      </a:r>
                      <a:endParaRPr lang="zh-HK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K" sz="2400" dirty="0" err="1"/>
                        <a:t>Rezonator</a:t>
                      </a:r>
                      <a:r>
                        <a:rPr lang="en-US" altLang="zh-HK" sz="2400" dirty="0"/>
                        <a:t> terminology</a:t>
                      </a:r>
                      <a:endParaRPr lang="zh-HK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4303309"/>
                  </a:ext>
                </a:extLst>
              </a:tr>
              <a:tr h="399102">
                <a:tc>
                  <a:txBody>
                    <a:bodyPr/>
                    <a:lstStyle/>
                    <a:p>
                      <a:r>
                        <a:rPr lang="en-US" altLang="zh-HK" sz="2400" dirty="0"/>
                        <a:t>Intonation unit (in this class)</a:t>
                      </a:r>
                      <a:endParaRPr lang="zh-HK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K" sz="2400" dirty="0"/>
                        <a:t>Unit</a:t>
                      </a:r>
                      <a:endParaRPr lang="zh-HK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5348363"/>
                  </a:ext>
                </a:extLst>
              </a:tr>
              <a:tr h="399102">
                <a:tc>
                  <a:txBody>
                    <a:bodyPr/>
                    <a:lstStyle/>
                    <a:p>
                      <a:r>
                        <a:rPr lang="en-US" altLang="zh-HK" sz="2400" dirty="0"/>
                        <a:t>(Word) token</a:t>
                      </a:r>
                      <a:endParaRPr lang="zh-HK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K" sz="2400" dirty="0"/>
                        <a:t>Token</a:t>
                      </a:r>
                      <a:endParaRPr lang="zh-HK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423558"/>
                  </a:ext>
                </a:extLst>
              </a:tr>
              <a:tr h="399102">
                <a:tc>
                  <a:txBody>
                    <a:bodyPr/>
                    <a:lstStyle/>
                    <a:p>
                      <a:r>
                        <a:rPr lang="en-US" altLang="zh-HK" sz="2400" dirty="0"/>
                        <a:t>Coreference chain</a:t>
                      </a:r>
                      <a:endParaRPr lang="zh-HK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Trail</a:t>
                      </a:r>
                      <a:endParaRPr lang="zh-HK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1003297"/>
                  </a:ext>
                </a:extLst>
              </a:tr>
              <a:tr h="632830">
                <a:tc>
                  <a:txBody>
                    <a:bodyPr/>
                    <a:lstStyle/>
                    <a:p>
                      <a:r>
                        <a:rPr lang="en-US" altLang="zh-HK" sz="2400" dirty="0"/>
                        <a:t>Mention, referential expression</a:t>
                      </a:r>
                      <a:endParaRPr lang="zh-HK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K" sz="2400" dirty="0"/>
                        <a:t>Track</a:t>
                      </a:r>
                      <a:endParaRPr lang="zh-HK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8643449"/>
                  </a:ext>
                </a:extLst>
              </a:tr>
            </a:tbl>
          </a:graphicData>
        </a:graphic>
      </p:graphicFrame>
      <p:pic>
        <p:nvPicPr>
          <p:cNvPr id="5" name="圖形 4" descr="腳印 以實心填滿">
            <a:extLst>
              <a:ext uri="{FF2B5EF4-FFF2-40B4-BE49-F238E27FC236}">
                <a16:creationId xmlns:a16="http://schemas.microsoft.com/office/drawing/2014/main" id="{943CFF2E-2344-4C8D-96BB-0BBD7984FE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780880">
            <a:off x="277425" y="4395635"/>
            <a:ext cx="2099450" cy="2099450"/>
          </a:xfrm>
          <a:prstGeom prst="rect">
            <a:avLst/>
          </a:prstGeom>
        </p:spPr>
      </p:pic>
      <p:pic>
        <p:nvPicPr>
          <p:cNvPr id="9" name="圖形 8" descr="恐龍腳印 以實心填滿">
            <a:extLst>
              <a:ext uri="{FF2B5EF4-FFF2-40B4-BE49-F238E27FC236}">
                <a16:creationId xmlns:a16="http://schemas.microsoft.com/office/drawing/2014/main" id="{BC1BACE1-D15F-496A-B07C-3A96091784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9773894">
            <a:off x="10115714" y="889678"/>
            <a:ext cx="1244333" cy="1244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215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F9362-F78B-61EA-6ADC-3275A9F84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0938" y="731520"/>
            <a:ext cx="10665089" cy="2149703"/>
          </a:xfrm>
        </p:spPr>
        <p:txBody>
          <a:bodyPr/>
          <a:lstStyle/>
          <a:p>
            <a:r>
              <a:rPr lang="en-HK" dirty="0"/>
              <a:t>Step 1</a:t>
            </a:r>
            <a:r>
              <a:rPr lang="zh-TW" altLang="en-US" dirty="0"/>
              <a:t> </a:t>
            </a:r>
            <a:r>
              <a:rPr lang="en-HK" altLang="zh-TW" dirty="0"/>
              <a:t>(this</a:t>
            </a:r>
            <a:r>
              <a:rPr lang="zh-TW" altLang="en-US" dirty="0"/>
              <a:t> </a:t>
            </a:r>
            <a:r>
              <a:rPr lang="en-HK" altLang="zh-TW" dirty="0"/>
              <a:t>week):</a:t>
            </a:r>
            <a:r>
              <a:rPr lang="zh-TW" altLang="en-US" dirty="0"/>
              <a:t> </a:t>
            </a:r>
            <a:r>
              <a:rPr lang="en-HK" altLang="zh-TW" dirty="0"/>
              <a:t>Identify</a:t>
            </a:r>
            <a:r>
              <a:rPr lang="zh-TW" altLang="en-US" dirty="0"/>
              <a:t> </a:t>
            </a:r>
            <a:r>
              <a:rPr lang="en-HK" altLang="zh-TW" dirty="0"/>
              <a:t>all</a:t>
            </a:r>
            <a:r>
              <a:rPr lang="zh-TW" altLang="en-US" dirty="0"/>
              <a:t> </a:t>
            </a:r>
            <a:r>
              <a:rPr lang="en-HK" altLang="zh-TW" dirty="0"/>
              <a:t>predicates – </a:t>
            </a:r>
            <a:r>
              <a:rPr lang="en-HK" altLang="zh-TW" dirty="0" err="1"/>
              <a:t>Rezonator</a:t>
            </a:r>
            <a:r>
              <a:rPr lang="en-HK" altLang="zh-TW" dirty="0"/>
              <a:t> instructions</a:t>
            </a:r>
            <a:endParaRPr lang="en-HK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CF6ADFF-9908-317D-E8B7-B2234FC041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400ABE-FFDD-0D03-E799-4A6ABF6799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8" name="Rezonator 1.3.2 - NCCU-TM004-CN-FM.rez 2023-10-05 23-51-17">
            <a:hlinkClick r:id="" action="ppaction://media"/>
            <a:extLst>
              <a:ext uri="{FF2B5EF4-FFF2-40B4-BE49-F238E27FC236}">
                <a16:creationId xmlns:a16="http://schemas.microsoft.com/office/drawing/2014/main" id="{6124F139-C83C-2EC5-9E1B-AC5EA2BF378F}"/>
              </a:ext>
            </a:extLst>
          </p:cNvPr>
          <p:cNvPicPr>
            <a:picLocks noGrp="1" noChangeAspect="1"/>
          </p:cNvPicPr>
          <p:nvPr>
            <p:ph sz="half"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38852"/>
          <a:stretch/>
        </p:blipFill>
        <p:spPr>
          <a:xfrm>
            <a:off x="5674057" y="3195518"/>
            <a:ext cx="7207992" cy="3342441"/>
          </a:xfrm>
        </p:spPr>
      </p:pic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907A9C83-69CC-2014-437D-8172E7807E8F}"/>
              </a:ext>
            </a:extLst>
          </p:cNvPr>
          <p:cNvSpPr txBox="1">
            <a:spLocks/>
          </p:cNvSpPr>
          <p:nvPr/>
        </p:nvSpPr>
        <p:spPr>
          <a:xfrm>
            <a:off x="539497" y="3161144"/>
            <a:ext cx="3986322" cy="3376815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347472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HK" sz="3200" dirty="0"/>
              <a:t>Switch to tag mode in the first button of your side bar </a:t>
            </a:r>
          </a:p>
          <a:p>
            <a:pPr marL="514350" indent="-514350">
              <a:buFont typeface="+mj-lt"/>
              <a:buAutoNum type="arabicPeriod"/>
            </a:pPr>
            <a:r>
              <a:rPr lang="en-HK" sz="3200" dirty="0"/>
              <a:t>Drag and drop (not click) on the verb</a:t>
            </a:r>
          </a:p>
          <a:p>
            <a:pPr marL="0" indent="0">
              <a:buNone/>
            </a:pPr>
            <a:r>
              <a:rPr lang="en-HK" sz="3200" dirty="0"/>
              <a:t>(Sorry I didn’t show this in the video, but actually </a:t>
            </a:r>
            <a:r>
              <a:rPr lang="zh-TW" altLang="en-US" sz="3200" dirty="0"/>
              <a:t>去 </a:t>
            </a:r>
            <a:r>
              <a:rPr lang="en-HK" altLang="zh-TW" sz="3200" dirty="0"/>
              <a:t>and </a:t>
            </a:r>
            <a:r>
              <a:rPr lang="zh-TW" altLang="en-US" sz="3200" dirty="0"/>
              <a:t>下去 </a:t>
            </a:r>
            <a:r>
              <a:rPr lang="en-HK" altLang="zh-TW" sz="3200" dirty="0"/>
              <a:t>are also verbs)</a:t>
            </a:r>
            <a:endParaRPr lang="en-HK" sz="32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AF93220-5457-3B11-676D-BD9482E2DB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9413" y="3195518"/>
            <a:ext cx="781050" cy="73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910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435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F9362-F78B-61EA-6ADC-3275A9F84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Step 2</a:t>
            </a:r>
            <a:r>
              <a:rPr lang="zh-TW" altLang="en-US" dirty="0"/>
              <a:t> </a:t>
            </a:r>
            <a:r>
              <a:rPr lang="en-HK" altLang="zh-TW" dirty="0"/>
              <a:t>(this</a:t>
            </a:r>
            <a:r>
              <a:rPr lang="zh-TW" altLang="en-US" dirty="0"/>
              <a:t> </a:t>
            </a:r>
            <a:r>
              <a:rPr lang="en-HK" altLang="zh-TW" dirty="0"/>
              <a:t>week):</a:t>
            </a:r>
            <a:r>
              <a:rPr lang="zh-TW" altLang="en-US" dirty="0"/>
              <a:t> </a:t>
            </a:r>
            <a:r>
              <a:rPr lang="en-HK" altLang="zh-TW" dirty="0"/>
              <a:t>Identify</a:t>
            </a:r>
            <a:r>
              <a:rPr lang="zh-TW" altLang="en-US" dirty="0"/>
              <a:t> </a:t>
            </a:r>
            <a:r>
              <a:rPr lang="en-HK" altLang="zh-TW" dirty="0"/>
              <a:t>referential expressions</a:t>
            </a:r>
            <a:endParaRPr lang="en-HK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CF6ADFF-9908-317D-E8B7-B2234FC041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400ABE-FFDD-0D03-E799-4A6ABF6799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865ECC7-1BEB-9007-04B4-29C27A53723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HK" sz="3200" dirty="0"/>
              <a:t>Usually, this is the same as ‘noun phrases’</a:t>
            </a:r>
          </a:p>
          <a:p>
            <a:r>
              <a:rPr lang="en-HK" sz="3200" dirty="0"/>
              <a:t>Generally speaking, they are arguments, but they may also be e.g.:</a:t>
            </a:r>
          </a:p>
          <a:p>
            <a:pPr lvl="1"/>
            <a:r>
              <a:rPr lang="en-HK" sz="3000" dirty="0"/>
              <a:t>Part of a predicate: </a:t>
            </a:r>
            <a:r>
              <a:rPr lang="zh-TW" altLang="en-US" sz="3000" dirty="0"/>
              <a:t>他是</a:t>
            </a:r>
            <a:r>
              <a:rPr lang="zh-TW" altLang="en-US" sz="3000" b="1" u="sng" dirty="0"/>
              <a:t>奧巴馬</a:t>
            </a:r>
            <a:endParaRPr lang="en-HK" altLang="zh-TW" sz="3000" b="1" u="sng" dirty="0"/>
          </a:p>
          <a:p>
            <a:pPr lvl="1"/>
            <a:r>
              <a:rPr lang="en-HK" sz="3000" dirty="0"/>
              <a:t>Free-standing: A: </a:t>
            </a:r>
            <a:r>
              <a:rPr lang="zh-TW" altLang="en-US" sz="3000" dirty="0"/>
              <a:t>天上有飛機　</a:t>
            </a:r>
            <a:r>
              <a:rPr lang="en-HK" altLang="zh-TW" sz="3000" dirty="0"/>
              <a:t>B: </a:t>
            </a:r>
            <a:r>
              <a:rPr lang="zh-TW" altLang="en-US" sz="3000" b="1" u="sng" dirty="0"/>
              <a:t>飛機</a:t>
            </a:r>
            <a:r>
              <a:rPr lang="en-HK" altLang="zh-TW" sz="3000" dirty="0"/>
              <a:t>?</a:t>
            </a:r>
          </a:p>
          <a:p>
            <a:pPr lvl="1"/>
            <a:r>
              <a:rPr lang="en-HK" altLang="zh-TW" sz="3000" dirty="0"/>
              <a:t>Topics, e.g. </a:t>
            </a:r>
            <a:r>
              <a:rPr lang="zh-TW" altLang="en-US" sz="3000" b="1" u="sng" dirty="0"/>
              <a:t>香港</a:t>
            </a:r>
            <a:r>
              <a:rPr lang="zh-TW" altLang="en-US" sz="3000" dirty="0"/>
              <a:t>樓價很貴</a:t>
            </a:r>
            <a:r>
              <a:rPr lang="en-HK" altLang="zh-TW" sz="3000" dirty="0"/>
              <a:t>, </a:t>
            </a:r>
            <a:r>
              <a:rPr lang="zh-TW" altLang="en-US" sz="3000" b="1" u="sng" dirty="0"/>
              <a:t>今天</a:t>
            </a:r>
            <a:r>
              <a:rPr lang="zh-TW" altLang="en-US" sz="3000" dirty="0"/>
              <a:t>沒課要上</a:t>
            </a:r>
            <a:endParaRPr lang="en-HK" altLang="zh-TW" sz="3000" dirty="0"/>
          </a:p>
          <a:p>
            <a:r>
              <a:rPr lang="en-HK" altLang="zh-TW" sz="3200" dirty="0"/>
              <a:t>Also include referential expressions that are unfinished (</a:t>
            </a:r>
            <a:r>
              <a:rPr lang="zh-TW" altLang="en-US" sz="3200" dirty="0"/>
              <a:t>中華人</a:t>
            </a:r>
            <a:r>
              <a:rPr lang="en-HK" altLang="zh-TW" sz="3200" dirty="0"/>
              <a:t>-)</a:t>
            </a:r>
          </a:p>
          <a:p>
            <a:r>
              <a:rPr lang="en-HK" altLang="zh-TW" sz="3200" dirty="0"/>
              <a:t>‘Zero’ arguments should also be marked</a:t>
            </a:r>
          </a:p>
        </p:txBody>
      </p:sp>
    </p:spTree>
    <p:extLst>
      <p:ext uri="{BB962C8B-B14F-4D97-AF65-F5344CB8AC3E}">
        <p14:creationId xmlns:p14="http://schemas.microsoft.com/office/powerpoint/2010/main" val="13023742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F9362-F78B-61EA-6ADC-3275A9F84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0938" y="731520"/>
            <a:ext cx="10665089" cy="2149703"/>
          </a:xfrm>
        </p:spPr>
        <p:txBody>
          <a:bodyPr/>
          <a:lstStyle/>
          <a:p>
            <a:r>
              <a:rPr lang="en-HK" dirty="0"/>
              <a:t>Step 2</a:t>
            </a:r>
            <a:r>
              <a:rPr lang="zh-TW" altLang="en-US" dirty="0"/>
              <a:t> </a:t>
            </a:r>
            <a:r>
              <a:rPr lang="en-HK" altLang="zh-TW" dirty="0"/>
              <a:t>(this</a:t>
            </a:r>
            <a:r>
              <a:rPr lang="zh-TW" altLang="en-US" dirty="0"/>
              <a:t> </a:t>
            </a:r>
            <a:r>
              <a:rPr lang="en-HK" altLang="zh-TW" dirty="0"/>
              <a:t>week):</a:t>
            </a:r>
            <a:r>
              <a:rPr lang="zh-TW" altLang="en-US" dirty="0"/>
              <a:t> </a:t>
            </a:r>
            <a:r>
              <a:rPr lang="en-HK" altLang="zh-TW" dirty="0"/>
              <a:t>Identify</a:t>
            </a:r>
            <a:r>
              <a:rPr lang="zh-TW" altLang="en-US" dirty="0"/>
              <a:t> </a:t>
            </a:r>
            <a:r>
              <a:rPr lang="en-HK" altLang="zh-TW" dirty="0"/>
              <a:t>referential expressions – </a:t>
            </a:r>
            <a:r>
              <a:rPr lang="en-HK" altLang="zh-TW" dirty="0" err="1"/>
              <a:t>Rezonator</a:t>
            </a:r>
            <a:r>
              <a:rPr lang="en-HK" altLang="zh-TW" dirty="0"/>
              <a:t> instructions</a:t>
            </a:r>
            <a:endParaRPr lang="en-HK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CF6ADFF-9908-317D-E8B7-B2234FC041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400ABE-FFDD-0D03-E799-4A6ABF6799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907A9C83-69CC-2014-437D-8172E7807E8F}"/>
              </a:ext>
            </a:extLst>
          </p:cNvPr>
          <p:cNvSpPr txBox="1">
            <a:spLocks/>
          </p:cNvSpPr>
          <p:nvPr/>
        </p:nvSpPr>
        <p:spPr>
          <a:xfrm>
            <a:off x="539496" y="3161144"/>
            <a:ext cx="4601847" cy="33768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7472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HK" sz="2000" dirty="0"/>
              <a:t>Switch to track mode in the first button of your side bar </a:t>
            </a:r>
          </a:p>
          <a:p>
            <a:pPr marL="514350" indent="-514350">
              <a:buFont typeface="+mj-lt"/>
              <a:buAutoNum type="arabicPeriod"/>
            </a:pPr>
            <a:r>
              <a:rPr lang="en-HK" sz="2000" dirty="0"/>
              <a:t>To add a single-token (word) referential expression, just click on it</a:t>
            </a:r>
          </a:p>
          <a:p>
            <a:pPr marL="514350" indent="-514350">
              <a:buFont typeface="+mj-lt"/>
              <a:buAutoNum type="arabicPeriod"/>
            </a:pPr>
            <a:r>
              <a:rPr lang="en-HK" sz="2000" dirty="0"/>
              <a:t>To add a multi-token expression, drag and drop like you did for verbs</a:t>
            </a:r>
          </a:p>
          <a:p>
            <a:pPr marL="514350" indent="-514350">
              <a:buFont typeface="+mj-lt"/>
              <a:buAutoNum type="arabicPeriod"/>
            </a:pPr>
            <a:r>
              <a:rPr lang="en-HK" sz="2000" dirty="0"/>
              <a:t>To switch to a new trail, click on whitespace or hit ESC on your keyboard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D9F2307-2149-B3C5-A610-D765D803E1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1651" y="3330710"/>
            <a:ext cx="680679" cy="646068"/>
          </a:xfrm>
          <a:prstGeom prst="rect">
            <a:avLst/>
          </a:prstGeom>
        </p:spPr>
      </p:pic>
      <p:pic>
        <p:nvPicPr>
          <p:cNvPr id="17" name="Rezonator 1.3.2 - NCCU-TM004-CN-FM.rez_ 2023-10-05 23-57-22">
            <a:hlinkClick r:id="" action="ppaction://media"/>
            <a:extLst>
              <a:ext uri="{FF2B5EF4-FFF2-40B4-BE49-F238E27FC236}">
                <a16:creationId xmlns:a16="http://schemas.microsoft.com/office/drawing/2014/main" id="{063E497B-4E34-BE1D-D02A-BC7AFDFC42D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450" t="39466" r="14884" b="197"/>
          <a:stretch/>
        </p:blipFill>
        <p:spPr>
          <a:xfrm>
            <a:off x="6589071" y="3023985"/>
            <a:ext cx="6248854" cy="337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533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290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F9362-F78B-61EA-6ADC-3275A9F84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0938" y="731520"/>
            <a:ext cx="10665089" cy="2149703"/>
          </a:xfrm>
        </p:spPr>
        <p:txBody>
          <a:bodyPr/>
          <a:lstStyle/>
          <a:p>
            <a:r>
              <a:rPr lang="en-HK" dirty="0"/>
              <a:t>Step 2</a:t>
            </a:r>
            <a:r>
              <a:rPr lang="zh-TW" altLang="en-US" dirty="0"/>
              <a:t> </a:t>
            </a:r>
            <a:r>
              <a:rPr lang="en-HK" altLang="zh-TW" dirty="0"/>
              <a:t>(this</a:t>
            </a:r>
            <a:r>
              <a:rPr lang="zh-TW" altLang="en-US" dirty="0"/>
              <a:t> </a:t>
            </a:r>
            <a:r>
              <a:rPr lang="en-HK" altLang="zh-TW" dirty="0"/>
              <a:t>week):</a:t>
            </a:r>
            <a:r>
              <a:rPr lang="zh-TW" altLang="en-US" dirty="0"/>
              <a:t> </a:t>
            </a:r>
            <a:r>
              <a:rPr lang="en-HK" altLang="zh-TW" dirty="0"/>
              <a:t>Identify</a:t>
            </a:r>
            <a:r>
              <a:rPr lang="zh-TW" altLang="en-US" dirty="0"/>
              <a:t> </a:t>
            </a:r>
            <a:r>
              <a:rPr lang="en-HK" altLang="zh-TW" dirty="0"/>
              <a:t>referential expressions – </a:t>
            </a:r>
            <a:r>
              <a:rPr lang="en-HK" altLang="zh-TW" dirty="0" err="1"/>
              <a:t>Rezonator</a:t>
            </a:r>
            <a:r>
              <a:rPr lang="en-HK" altLang="zh-TW" dirty="0"/>
              <a:t> instructions</a:t>
            </a:r>
            <a:endParaRPr lang="en-HK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CF6ADFF-9908-317D-E8B7-B2234FC041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400ABE-FFDD-0D03-E799-4A6ABF6799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907A9C83-69CC-2014-437D-8172E7807E8F}"/>
              </a:ext>
            </a:extLst>
          </p:cNvPr>
          <p:cNvSpPr txBox="1">
            <a:spLocks/>
          </p:cNvSpPr>
          <p:nvPr/>
        </p:nvSpPr>
        <p:spPr>
          <a:xfrm>
            <a:off x="237573" y="3144979"/>
            <a:ext cx="6007953" cy="3376815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347472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HK" sz="3200" dirty="0"/>
              <a:t>5. To add a zero, mouse over the word BEFORE the zero and hit the Z button on your keyboard. Put the zero in the place that you think would be the most natural (that usually means before the verb).</a:t>
            </a:r>
          </a:p>
          <a:p>
            <a:pPr marL="0" indent="0">
              <a:buNone/>
            </a:pPr>
            <a:r>
              <a:rPr lang="en-HK" sz="3200" dirty="0"/>
              <a:t>Put a zero there even if it wouldn’t actually make sense to have a non-zero expression, e.g. </a:t>
            </a:r>
            <a:r>
              <a:rPr lang="zh-TW" altLang="en-US" sz="3200" dirty="0"/>
              <a:t>我要睡 </a:t>
            </a:r>
            <a:r>
              <a:rPr lang="en-HK" altLang="zh-TW" sz="3200" dirty="0"/>
              <a:t>&gt; </a:t>
            </a:r>
            <a:r>
              <a:rPr lang="zh-TW" altLang="en-US" sz="3200" dirty="0"/>
              <a:t>我要</a:t>
            </a:r>
            <a:r>
              <a:rPr lang="en-HK" altLang="zh-TW" sz="3200" dirty="0"/>
              <a:t>&lt;0&gt;</a:t>
            </a:r>
            <a:r>
              <a:rPr lang="zh-TW" altLang="en-US" sz="3200" dirty="0"/>
              <a:t>睡</a:t>
            </a:r>
            <a:endParaRPr lang="en-HK" sz="3200" dirty="0"/>
          </a:p>
          <a:p>
            <a:pPr marL="0" indent="0">
              <a:buNone/>
            </a:pPr>
            <a:endParaRPr lang="en-HK" sz="3200" dirty="0"/>
          </a:p>
          <a:p>
            <a:pPr marL="338328" lvl="1" indent="0">
              <a:buNone/>
            </a:pPr>
            <a:endParaRPr lang="en-HK" sz="3000" dirty="0"/>
          </a:p>
          <a:p>
            <a:pPr marL="0" indent="0">
              <a:buNone/>
            </a:pPr>
            <a:endParaRPr lang="en-HK" sz="3200" dirty="0"/>
          </a:p>
        </p:txBody>
      </p:sp>
      <p:pic>
        <p:nvPicPr>
          <p:cNvPr id="14" name="Rezonator 1.3.2 - NCCU-TM004-CN-FM.rez_ 2023-10-06 00-04-15">
            <a:hlinkClick r:id="" action="ppaction://media"/>
            <a:extLst>
              <a:ext uri="{FF2B5EF4-FFF2-40B4-BE49-F238E27FC236}">
                <a16:creationId xmlns:a16="http://schemas.microsoft.com/office/drawing/2014/main" id="{3CE0E85C-3F9D-9D7B-7615-91929788843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38728"/>
          <a:stretch/>
        </p:blipFill>
        <p:spPr>
          <a:xfrm>
            <a:off x="6245526" y="3161144"/>
            <a:ext cx="6811238" cy="3164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601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774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15681-458D-3AF9-C561-A74182F010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0938" y="731520"/>
            <a:ext cx="10665089" cy="1959922"/>
          </a:xfrm>
        </p:spPr>
        <p:txBody>
          <a:bodyPr/>
          <a:lstStyle/>
          <a:p>
            <a:r>
              <a:rPr lang="en-HK" dirty="0"/>
              <a:t>Step 2</a:t>
            </a:r>
            <a:r>
              <a:rPr lang="zh-TW" altLang="en-US" dirty="0"/>
              <a:t> </a:t>
            </a:r>
            <a:r>
              <a:rPr lang="en-HK" altLang="zh-TW" dirty="0"/>
              <a:t>(this</a:t>
            </a:r>
            <a:r>
              <a:rPr lang="zh-TW" altLang="en-US" dirty="0"/>
              <a:t> </a:t>
            </a:r>
            <a:r>
              <a:rPr lang="en-HK" altLang="zh-TW" dirty="0"/>
              <a:t>week):</a:t>
            </a:r>
            <a:r>
              <a:rPr lang="zh-TW" altLang="en-US" dirty="0"/>
              <a:t> </a:t>
            </a:r>
            <a:r>
              <a:rPr lang="en-HK" altLang="zh-TW" dirty="0"/>
              <a:t>Identify</a:t>
            </a:r>
            <a:r>
              <a:rPr lang="zh-TW" altLang="en-US" dirty="0"/>
              <a:t> </a:t>
            </a:r>
            <a:r>
              <a:rPr lang="en-HK" altLang="zh-TW" dirty="0"/>
              <a:t>referential expressions – Renaming trails</a:t>
            </a:r>
            <a:endParaRPr lang="en-HK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C9A9A1E-AB77-8C10-43CA-2CBA587C65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380F05-8C37-F28A-5426-94B26D7C8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6" name="Rezonator 1.3.2 - NCCU-TM004-CN-FM.rez 2023-10-06 00-15-50">
            <a:hlinkClick r:id="" action="ppaction://media"/>
            <a:extLst>
              <a:ext uri="{FF2B5EF4-FFF2-40B4-BE49-F238E27FC236}">
                <a16:creationId xmlns:a16="http://schemas.microsoft.com/office/drawing/2014/main" id="{16F9AD9D-00E4-0D5F-E100-6B63659219DA}"/>
              </a:ext>
            </a:extLst>
          </p:cNvPr>
          <p:cNvPicPr>
            <a:picLocks noGrp="1" noChangeAspect="1"/>
          </p:cNvPicPr>
          <p:nvPr>
            <p:ph sz="half"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b="57622"/>
          <a:stretch/>
        </p:blipFill>
        <p:spPr>
          <a:xfrm>
            <a:off x="6093482" y="4561795"/>
            <a:ext cx="3825588" cy="1229405"/>
          </a:xfrm>
        </p:spPr>
      </p:pic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6209A431-0659-C31D-9666-1ECEA3C8C5A3}"/>
              </a:ext>
            </a:extLst>
          </p:cNvPr>
          <p:cNvSpPr txBox="1">
            <a:spLocks/>
          </p:cNvSpPr>
          <p:nvPr/>
        </p:nvSpPr>
        <p:spPr>
          <a:xfrm>
            <a:off x="1014853" y="2969068"/>
            <a:ext cx="10157257" cy="23949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7472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HK" sz="3200" dirty="0"/>
              <a:t>After creating chains, go to the Track tab. Rename the trails by right-clicking on each trail and then change their names.</a:t>
            </a:r>
          </a:p>
        </p:txBody>
      </p:sp>
    </p:spTree>
    <p:extLst>
      <p:ext uri="{BB962C8B-B14F-4D97-AF65-F5344CB8AC3E}">
        <p14:creationId xmlns:p14="http://schemas.microsoft.com/office/powerpoint/2010/main" val="4250217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01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40BC6-9DA0-FB4D-8879-DC8B3958C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4338" y="814388"/>
            <a:ext cx="6767512" cy="721114"/>
          </a:xfrm>
        </p:spPr>
        <p:txBody>
          <a:bodyPr/>
          <a:lstStyle/>
          <a:p>
            <a:r>
              <a:rPr lang="en-US" dirty="0"/>
              <a:t>The project</a:t>
            </a: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03571BF2-FCCE-E7A0-736D-9168D2BBFF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24528" y="457200"/>
            <a:ext cx="3200400" cy="274320"/>
          </a:xfrm>
        </p:spPr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7FC3FD3F-45EE-74E3-AD64-441303B83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03536" y="472108"/>
            <a:ext cx="987552" cy="244503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0B8C4B-3A3C-9FD1-59FB-1666C1F093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4528" y="1820174"/>
            <a:ext cx="6766560" cy="4350812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Collaboration between Natalia </a:t>
            </a:r>
            <a:r>
              <a:rPr lang="en-US" sz="2000" dirty="0" err="1"/>
              <a:t>Levshina</a:t>
            </a:r>
            <a:r>
              <a:rPr lang="en-US" sz="2000" dirty="0"/>
              <a:t> (MPI Psycholinguistics), Mira Ariel (Tel Aviv University), Liina Lindstrom (University of Tartu), and Prof Du Bois and 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Overall themes:</a:t>
            </a:r>
          </a:p>
          <a:p>
            <a:pPr marL="971550" lvl="1" indent="-285750"/>
            <a:r>
              <a:rPr lang="en-US" sz="2000" b="1" dirty="0"/>
              <a:t>Communicative efficiency </a:t>
            </a:r>
            <a:r>
              <a:rPr lang="en-US" sz="2000" dirty="0"/>
              <a:t>(</a:t>
            </a:r>
            <a:r>
              <a:rPr lang="en-US" sz="2000" dirty="0" err="1"/>
              <a:t>Levshina’s</a:t>
            </a:r>
            <a:r>
              <a:rPr lang="en-US" sz="2000" dirty="0"/>
              <a:t> main research area): How do we make grammatical choices based on how efficient we are communicating?</a:t>
            </a:r>
          </a:p>
          <a:p>
            <a:pPr marL="971550" lvl="1" indent="-285750"/>
            <a:r>
              <a:rPr lang="en-US" sz="2000" b="1" dirty="0"/>
              <a:t>Accessibility theory </a:t>
            </a:r>
            <a:r>
              <a:rPr lang="en-US" sz="2000" dirty="0"/>
              <a:t>(from Ariel): We choose referential forms in a way that conveys how easy it is to think of the referent (we’ll clarify this later_)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9796220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F9362-F78B-61EA-6ADC-3275A9F84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Step 3</a:t>
            </a:r>
            <a:r>
              <a:rPr lang="zh-TW" altLang="en-US" dirty="0"/>
              <a:t> </a:t>
            </a:r>
            <a:r>
              <a:rPr lang="en-HK" altLang="zh-TW" dirty="0"/>
              <a:t>(this</a:t>
            </a:r>
            <a:r>
              <a:rPr lang="zh-TW" altLang="en-US" dirty="0"/>
              <a:t> </a:t>
            </a:r>
            <a:r>
              <a:rPr lang="en-HK" altLang="zh-TW" dirty="0"/>
              <a:t>week):</a:t>
            </a:r>
            <a:r>
              <a:rPr lang="zh-TW" altLang="en-US" dirty="0"/>
              <a:t> </a:t>
            </a:r>
            <a:r>
              <a:rPr lang="en-HK" altLang="zh-TW" dirty="0"/>
              <a:t>Identify</a:t>
            </a:r>
            <a:r>
              <a:rPr lang="zh-TW" altLang="en-US" dirty="0"/>
              <a:t> </a:t>
            </a:r>
            <a:r>
              <a:rPr lang="en-HK" altLang="zh-TW" dirty="0"/>
              <a:t>subjects</a:t>
            </a:r>
            <a:endParaRPr lang="en-HK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CF6ADFF-9908-317D-E8B7-B2234FC041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400ABE-FFDD-0D03-E799-4A6ABF6799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865ECC7-1BEB-9007-04B4-29C27A53723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HK" sz="3200" dirty="0"/>
              <a:t>Mark subjects of transitive verbs as </a:t>
            </a:r>
            <a:r>
              <a:rPr lang="en-HK" sz="3200" b="1" dirty="0"/>
              <a:t>A</a:t>
            </a:r>
          </a:p>
          <a:p>
            <a:r>
              <a:rPr lang="en-HK" sz="3200" dirty="0"/>
              <a:t>Mark subjects of intransitive verbs as</a:t>
            </a:r>
            <a:r>
              <a:rPr lang="en-HK" sz="3200" b="1" dirty="0"/>
              <a:t> S</a:t>
            </a:r>
          </a:p>
          <a:p>
            <a:pPr lvl="1"/>
            <a:r>
              <a:rPr lang="en-US" altLang="zh-TW" sz="3000" dirty="0"/>
              <a:t>Although it sounds strange, </a:t>
            </a:r>
            <a:r>
              <a:rPr lang="zh-TW" altLang="en-US" sz="3000" dirty="0"/>
              <a:t>是</a:t>
            </a:r>
            <a:r>
              <a:rPr lang="en-HK" altLang="zh-TW" sz="3000" dirty="0"/>
              <a:t> will count as an intransitive verb</a:t>
            </a:r>
            <a:endParaRPr lang="en-HK" sz="3000" dirty="0"/>
          </a:p>
        </p:txBody>
      </p:sp>
    </p:spTree>
    <p:extLst>
      <p:ext uri="{BB962C8B-B14F-4D97-AF65-F5344CB8AC3E}">
        <p14:creationId xmlns:p14="http://schemas.microsoft.com/office/powerpoint/2010/main" val="23377747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F9362-F78B-61EA-6ADC-3275A9F84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Step 3</a:t>
            </a:r>
            <a:r>
              <a:rPr lang="zh-TW" altLang="en-US" dirty="0"/>
              <a:t> </a:t>
            </a:r>
            <a:r>
              <a:rPr lang="en-HK" altLang="zh-TW" dirty="0"/>
              <a:t>(this</a:t>
            </a:r>
            <a:r>
              <a:rPr lang="zh-TW" altLang="en-US" dirty="0"/>
              <a:t> </a:t>
            </a:r>
            <a:r>
              <a:rPr lang="en-HK" altLang="zh-TW" dirty="0"/>
              <a:t>week):</a:t>
            </a:r>
            <a:r>
              <a:rPr lang="zh-TW" altLang="en-US" dirty="0"/>
              <a:t> </a:t>
            </a:r>
            <a:r>
              <a:rPr lang="en-HK" altLang="zh-TW" dirty="0"/>
              <a:t>Identify</a:t>
            </a:r>
            <a:r>
              <a:rPr lang="zh-TW" altLang="en-US" dirty="0"/>
              <a:t> </a:t>
            </a:r>
            <a:r>
              <a:rPr lang="en-HK" altLang="zh-TW" dirty="0"/>
              <a:t>subjects – Part 1</a:t>
            </a:r>
            <a:endParaRPr lang="en-HK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CF6ADFF-9908-317D-E8B7-B2234FC041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400ABE-FFDD-0D03-E799-4A6ABF6799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43A87A19-F01F-69AE-D058-E1B873CE56F7}"/>
              </a:ext>
            </a:extLst>
          </p:cNvPr>
          <p:cNvSpPr txBox="1">
            <a:spLocks/>
          </p:cNvSpPr>
          <p:nvPr/>
        </p:nvSpPr>
        <p:spPr>
          <a:xfrm>
            <a:off x="1660414" y="2501660"/>
            <a:ext cx="4601847" cy="42920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7472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HK" sz="2400" dirty="0"/>
              <a:t>We first need to </a:t>
            </a:r>
            <a:r>
              <a:rPr lang="en-HK" sz="2400" b="1" dirty="0"/>
              <a:t>load</a:t>
            </a:r>
            <a:r>
              <a:rPr lang="en-HK" sz="2400" dirty="0"/>
              <a:t> the annotation scheme.</a:t>
            </a:r>
          </a:p>
          <a:p>
            <a:pPr marL="514350" indent="-514350">
              <a:buFont typeface="+mj-lt"/>
              <a:buAutoNum type="arabicPeriod"/>
            </a:pPr>
            <a:r>
              <a:rPr lang="en-HK" sz="2400" dirty="0"/>
              <a:t>Go to the Tag tab.</a:t>
            </a:r>
          </a:p>
          <a:p>
            <a:pPr marL="514350" indent="-514350">
              <a:buFont typeface="+mj-lt"/>
              <a:buAutoNum type="arabicPeriod"/>
            </a:pPr>
            <a:r>
              <a:rPr lang="en-HK" sz="2400" dirty="0"/>
              <a:t>Look in the top right of the top left window. Change Token to Entry (see pic).</a:t>
            </a:r>
          </a:p>
          <a:p>
            <a:pPr marL="514350" indent="-514350">
              <a:buFont typeface="+mj-lt"/>
              <a:buAutoNum type="arabicPeriod"/>
            </a:pPr>
            <a:r>
              <a:rPr lang="en-HK" sz="2400" dirty="0"/>
              <a:t>Click on the load button and load tag_step1.json from GitHub.</a:t>
            </a:r>
          </a:p>
          <a:p>
            <a:pPr marL="514350" indent="-514350">
              <a:buFont typeface="+mj-lt"/>
              <a:buAutoNum type="arabicPeriod"/>
            </a:pPr>
            <a:endParaRPr lang="en-HK" sz="2400" dirty="0"/>
          </a:p>
          <a:p>
            <a:pPr marL="514350" indent="-514350">
              <a:buFont typeface="+mj-lt"/>
              <a:buAutoNum type="arabicPeriod"/>
            </a:pPr>
            <a:endParaRPr lang="en-HK" sz="24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77A96A1-CBC5-0EEC-8E16-2D28355846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6741" y="3245906"/>
            <a:ext cx="2647950" cy="137160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E5004BF-D932-C83A-E6B3-BE8CD81159C5}"/>
              </a:ext>
            </a:extLst>
          </p:cNvPr>
          <p:cNvCxnSpPr>
            <a:cxnSpLocks/>
          </p:cNvCxnSpPr>
          <p:nvPr/>
        </p:nvCxnSpPr>
        <p:spPr>
          <a:xfrm flipV="1">
            <a:off x="5849003" y="4041913"/>
            <a:ext cx="913591" cy="4313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FB37C016-343B-7960-BEA5-8C06386A08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6408" y="2471283"/>
            <a:ext cx="2647950" cy="600075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6FD0AF5-61DF-58B7-AE32-CFACD088F5B3}"/>
              </a:ext>
            </a:extLst>
          </p:cNvPr>
          <p:cNvCxnSpPr>
            <a:cxnSpLocks/>
          </p:cNvCxnSpPr>
          <p:nvPr/>
        </p:nvCxnSpPr>
        <p:spPr>
          <a:xfrm flipV="1">
            <a:off x="4569419" y="2704818"/>
            <a:ext cx="1573287" cy="7978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D2569D3F-6EA7-B426-DB4D-A329F7784C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208" t="23244" r="27413" b="49686"/>
          <a:stretch/>
        </p:blipFill>
        <p:spPr>
          <a:xfrm>
            <a:off x="7044751" y="5072591"/>
            <a:ext cx="327804" cy="371293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0E5C388-C791-826E-6626-5DC985084FA3}"/>
              </a:ext>
            </a:extLst>
          </p:cNvPr>
          <p:cNvCxnSpPr>
            <a:cxnSpLocks/>
          </p:cNvCxnSpPr>
          <p:nvPr/>
        </p:nvCxnSpPr>
        <p:spPr>
          <a:xfrm flipV="1">
            <a:off x="5892539" y="5335875"/>
            <a:ext cx="1044202" cy="1080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34672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F9362-F78B-61EA-6ADC-3275A9F84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Step 3</a:t>
            </a:r>
            <a:r>
              <a:rPr lang="zh-TW" altLang="en-US" dirty="0"/>
              <a:t> </a:t>
            </a:r>
            <a:r>
              <a:rPr lang="en-HK" altLang="zh-TW" dirty="0"/>
              <a:t>(this</a:t>
            </a:r>
            <a:r>
              <a:rPr lang="zh-TW" altLang="en-US" dirty="0"/>
              <a:t> </a:t>
            </a:r>
            <a:r>
              <a:rPr lang="en-HK" altLang="zh-TW" dirty="0"/>
              <a:t>week):</a:t>
            </a:r>
            <a:r>
              <a:rPr lang="zh-TW" altLang="en-US" dirty="0"/>
              <a:t> </a:t>
            </a:r>
            <a:r>
              <a:rPr lang="en-HK" altLang="zh-TW" dirty="0"/>
              <a:t>Identify</a:t>
            </a:r>
            <a:r>
              <a:rPr lang="zh-TW" altLang="en-US" dirty="0"/>
              <a:t> </a:t>
            </a:r>
            <a:r>
              <a:rPr lang="en-HK" altLang="zh-TW" dirty="0"/>
              <a:t>subjects – Part 2</a:t>
            </a:r>
            <a:endParaRPr lang="en-HK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CF6ADFF-9908-317D-E8B7-B2234FC041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400ABE-FFDD-0D03-E799-4A6ABF6799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43A87A19-F01F-69AE-D058-E1B873CE56F7}"/>
              </a:ext>
            </a:extLst>
          </p:cNvPr>
          <p:cNvSpPr txBox="1">
            <a:spLocks/>
          </p:cNvSpPr>
          <p:nvPr/>
        </p:nvSpPr>
        <p:spPr>
          <a:xfrm>
            <a:off x="823652" y="2346384"/>
            <a:ext cx="4601847" cy="42920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7472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US" altLang="zh-TW" sz="2400" dirty="0"/>
              <a:t>Go to the Track tab and click </a:t>
            </a:r>
            <a:r>
              <a:rPr lang="en-US" altLang="zh-TW" sz="2400" dirty="0" err="1"/>
              <a:t>gapWords</a:t>
            </a:r>
            <a:r>
              <a:rPr lang="en-US" altLang="zh-TW" sz="2400" dirty="0"/>
              <a:t> or </a:t>
            </a:r>
            <a:r>
              <a:rPr lang="en-US" altLang="zh-TW" sz="2400" dirty="0" err="1"/>
              <a:t>gapUnits</a:t>
            </a:r>
            <a:endParaRPr lang="en-US" altLang="zh-TW" sz="2400" dirty="0"/>
          </a:p>
          <a:p>
            <a:pPr marL="514350" indent="-514350">
              <a:buFont typeface="+mj-lt"/>
              <a:buAutoNum type="arabicPeriod"/>
            </a:pPr>
            <a:r>
              <a:rPr lang="en-HK" sz="2400" dirty="0"/>
              <a:t>Change field &gt; Select field &gt; </a:t>
            </a:r>
            <a:r>
              <a:rPr lang="en-HK" sz="2400" dirty="0" err="1"/>
              <a:t>Gramrole</a:t>
            </a:r>
            <a:endParaRPr lang="en-HK" sz="2400" dirty="0"/>
          </a:p>
          <a:p>
            <a:pPr marL="0" indent="0">
              <a:buNone/>
            </a:pPr>
            <a:r>
              <a:rPr lang="en-HK" sz="2400" dirty="0"/>
              <a:t>You have now displayed a new field on the screen. We will be doing this step all the time.</a:t>
            </a:r>
          </a:p>
        </p:txBody>
      </p:sp>
      <p:pic>
        <p:nvPicPr>
          <p:cNvPr id="5" name="Rezonator 1.3.2 - NCCU-TM004-CN-FM.rez 2023-10-06 00-19-58">
            <a:hlinkClick r:id="" action="ppaction://media"/>
            <a:extLst>
              <a:ext uri="{FF2B5EF4-FFF2-40B4-BE49-F238E27FC236}">
                <a16:creationId xmlns:a16="http://schemas.microsoft.com/office/drawing/2014/main" id="{7D1F6181-E0ED-121F-385A-C6A3B7D5298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790258" y="2123395"/>
            <a:ext cx="5640829" cy="4277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611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23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F9362-F78B-61EA-6ADC-3275A9F84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Step 3</a:t>
            </a:r>
            <a:r>
              <a:rPr lang="zh-TW" altLang="en-US" dirty="0"/>
              <a:t> </a:t>
            </a:r>
            <a:r>
              <a:rPr lang="en-HK" altLang="zh-TW" dirty="0"/>
              <a:t>(this</a:t>
            </a:r>
            <a:r>
              <a:rPr lang="zh-TW" altLang="en-US" dirty="0"/>
              <a:t> </a:t>
            </a:r>
            <a:r>
              <a:rPr lang="en-HK" altLang="zh-TW" dirty="0"/>
              <a:t>week):</a:t>
            </a:r>
            <a:r>
              <a:rPr lang="zh-TW" altLang="en-US" dirty="0"/>
              <a:t> </a:t>
            </a:r>
            <a:r>
              <a:rPr lang="en-HK" altLang="zh-TW" dirty="0"/>
              <a:t>Identify</a:t>
            </a:r>
            <a:r>
              <a:rPr lang="zh-TW" altLang="en-US" dirty="0"/>
              <a:t> </a:t>
            </a:r>
            <a:r>
              <a:rPr lang="en-HK" altLang="zh-TW" dirty="0"/>
              <a:t>subjects – Part 3</a:t>
            </a:r>
            <a:endParaRPr lang="en-HK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CF6ADFF-9908-317D-E8B7-B2234FC041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400ABE-FFDD-0D03-E799-4A6ABF6799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43A87A19-F01F-69AE-D058-E1B873CE56F7}"/>
              </a:ext>
            </a:extLst>
          </p:cNvPr>
          <p:cNvSpPr txBox="1">
            <a:spLocks/>
          </p:cNvSpPr>
          <p:nvPr/>
        </p:nvSpPr>
        <p:spPr>
          <a:xfrm>
            <a:off x="823652" y="2346384"/>
            <a:ext cx="4601847" cy="42920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7472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HK" altLang="zh-TW" sz="2400" dirty="0"/>
              <a:t>Use the drop-down menu or type to mark referential expressions as S or A.</a:t>
            </a:r>
          </a:p>
          <a:p>
            <a:pPr marL="514350" indent="-514350">
              <a:buFont typeface="+mj-lt"/>
              <a:buAutoNum type="arabicPeriod"/>
            </a:pPr>
            <a:r>
              <a:rPr lang="en-HK" sz="2400" dirty="0"/>
              <a:t>If they are not subjects, you don’t have to do anything.</a:t>
            </a:r>
          </a:p>
        </p:txBody>
      </p:sp>
      <p:pic>
        <p:nvPicPr>
          <p:cNvPr id="5" name="Rezonator 1.3.2 - NCCU-TM004-CN-FM.rez 2023-10-06 00-19-58">
            <a:hlinkClick r:id="" action="ppaction://media"/>
            <a:extLst>
              <a:ext uri="{FF2B5EF4-FFF2-40B4-BE49-F238E27FC236}">
                <a16:creationId xmlns:a16="http://schemas.microsoft.com/office/drawing/2014/main" id="{7D1F6181-E0ED-121F-385A-C6A3B7D5298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790258" y="2123395"/>
            <a:ext cx="5640829" cy="4277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99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23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3F7D2E-080D-DBDD-73C4-3C38A2B77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8125" y="831850"/>
            <a:ext cx="6527800" cy="2627313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BA2433-990B-A170-369A-3DF4A9B33BF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760938" y="457200"/>
            <a:ext cx="3200400" cy="244502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7F20BE-640F-EFAB-3A43-2AA146DB4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38475" y="457199"/>
            <a:ext cx="987552" cy="244503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F0471BD-7DA3-021E-9967-C7F118F48E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948181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AB426-5B7C-607E-D413-5D2C9495CC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7048" y="327989"/>
            <a:ext cx="4550664" cy="2453773"/>
          </a:xfrm>
        </p:spPr>
        <p:txBody>
          <a:bodyPr/>
          <a:lstStyle/>
          <a:p>
            <a:r>
              <a:rPr lang="en-US" dirty="0"/>
              <a:t>THANK YOU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87DFD8-D262-D485-B1F2-817C5A0928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45336" y="2846832"/>
            <a:ext cx="4550664" cy="2314448"/>
          </a:xfrm>
        </p:spPr>
        <p:txBody>
          <a:bodyPr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39624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B219B-7E3A-7E84-6386-37313F0CF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2687" y="1699591"/>
            <a:ext cx="6400800" cy="2844977"/>
          </a:xfrm>
        </p:spPr>
        <p:txBody>
          <a:bodyPr/>
          <a:lstStyle/>
          <a:p>
            <a:r>
              <a:rPr lang="en-US" dirty="0"/>
              <a:t>What are referential expressions (</a:t>
            </a:r>
            <a:r>
              <a:rPr lang="zh-TW" altLang="en-US" dirty="0"/>
              <a:t>指稱表達</a:t>
            </a:r>
            <a:r>
              <a:rPr lang="en-HK" altLang="zh-TW" dirty="0"/>
              <a:t>)</a:t>
            </a:r>
            <a:r>
              <a:rPr lang="en-US" dirty="0"/>
              <a:t>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CD8C42-9370-E8F8-B373-23D33A8EE7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29529238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069C19-D255-B6F4-0189-BA07276FF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Referntial</a:t>
            </a:r>
            <a:r>
              <a:rPr lang="en-US" altLang="zh-TW" dirty="0"/>
              <a:t> expressions</a:t>
            </a:r>
            <a:endParaRPr lang="en-HK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40D700-7386-1EAA-26C7-80B63350D3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1C62AA-FE51-A4B8-1435-41C54AA76E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7D2F3B5-9496-E779-BFAD-2D090E9928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690776" y="2275648"/>
            <a:ext cx="8505647" cy="2900201"/>
          </a:xfrm>
        </p:spPr>
        <p:txBody>
          <a:bodyPr>
            <a:normAutofit lnSpcReduction="10000"/>
          </a:bodyPr>
          <a:lstStyle/>
          <a:p>
            <a:r>
              <a:rPr lang="en-HK" sz="3200" dirty="0"/>
              <a:t>Expressions that point to something, e.g.:</a:t>
            </a:r>
          </a:p>
          <a:p>
            <a:pPr lvl="1"/>
            <a:r>
              <a:rPr lang="en-HK" sz="2800" i="1" dirty="0"/>
              <a:t>They</a:t>
            </a:r>
          </a:p>
          <a:p>
            <a:pPr lvl="1"/>
            <a:r>
              <a:rPr lang="en-HK" sz="2800" i="1" dirty="0"/>
              <a:t>The girl</a:t>
            </a:r>
          </a:p>
          <a:p>
            <a:pPr lvl="1"/>
            <a:r>
              <a:rPr lang="en-HK" sz="2800" i="1" dirty="0"/>
              <a:t>A nice computer</a:t>
            </a:r>
          </a:p>
          <a:p>
            <a:pPr lvl="1"/>
            <a:r>
              <a:rPr lang="en-HK" sz="2800" i="1" dirty="0"/>
              <a:t>The development of jazz</a:t>
            </a:r>
          </a:p>
          <a:p>
            <a:pPr lvl="1"/>
            <a:r>
              <a:rPr lang="en-HK" sz="2800" dirty="0"/>
              <a:t>…</a:t>
            </a:r>
          </a:p>
          <a:p>
            <a:pPr lvl="1"/>
            <a:endParaRPr lang="en-HK" sz="2800" dirty="0"/>
          </a:p>
        </p:txBody>
      </p:sp>
    </p:spTree>
    <p:extLst>
      <p:ext uri="{BB962C8B-B14F-4D97-AF65-F5344CB8AC3E}">
        <p14:creationId xmlns:p14="http://schemas.microsoft.com/office/powerpoint/2010/main" val="20410388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299C91B-0975-46C5-8A2B-A93D093F2D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623" y="466578"/>
            <a:ext cx="7870304" cy="93044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altLang="zh-HK" sz="3200" kern="1200" dirty="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Examining coreference chains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0F967BD-A1D4-48B3-AD8C-357868003D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43209" y="1689653"/>
            <a:ext cx="6975131" cy="930446"/>
          </a:xfrm>
        </p:spPr>
        <p:txBody>
          <a:bodyPr vert="horz" lIns="91440" tIns="45720" rIns="91440" bIns="45720" rtlCol="0">
            <a:noAutofit/>
          </a:bodyPr>
          <a:lstStyle/>
          <a:p>
            <a:pPr marL="0" indent="0" algn="ctr">
              <a:buNone/>
            </a:pPr>
            <a:r>
              <a:rPr lang="en-US" altLang="zh-HK" sz="2400" kern="1200" dirty="0">
                <a:solidFill>
                  <a:schemeClr val="accent6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Why are two different referential expressions used for the same entity?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81245FB0-BE1B-492C-9137-D12DE80BD5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16392" y="3033498"/>
            <a:ext cx="7855026" cy="1963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56562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83AD6D-1420-EFA9-24F9-740085EF2C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Central claim of accessibility theory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1B57F98-E5D6-2097-66A1-60F6913B66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16843F-F6F3-D40C-4736-12BEDBACF2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7</a:t>
            </a:fld>
            <a:endParaRPr lang="en-US"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CC5F60E1-5D9F-3E8A-765F-A4AE2CB6360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39046635"/>
              </p:ext>
            </p:extLst>
          </p:nvPr>
        </p:nvGraphicFramePr>
        <p:xfrm>
          <a:off x="2118264" y="2329133"/>
          <a:ext cx="8128000" cy="17856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750CE5F3-85B7-50E6-229B-C00CE8ED9D1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28327055"/>
              </p:ext>
            </p:extLst>
          </p:nvPr>
        </p:nvGraphicFramePr>
        <p:xfrm>
          <a:off x="2118264" y="4042914"/>
          <a:ext cx="8128000" cy="17856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19082570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3EDC44B-6214-6A46-908B-5CD2B8FF55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954F9F-2CCB-6D91-CEAD-CD0E3960B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6" name="橢圓 3">
            <a:extLst>
              <a:ext uri="{FF2B5EF4-FFF2-40B4-BE49-F238E27FC236}">
                <a16:creationId xmlns:a16="http://schemas.microsoft.com/office/drawing/2014/main" id="{7578F6E7-83EE-DA34-69BB-514D24426EC2}"/>
              </a:ext>
            </a:extLst>
          </p:cNvPr>
          <p:cNvSpPr/>
          <p:nvPr/>
        </p:nvSpPr>
        <p:spPr>
          <a:xfrm>
            <a:off x="4714875" y="2626432"/>
            <a:ext cx="3814762" cy="16573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K" sz="3600" dirty="0"/>
              <a:t>Higher accessibility</a:t>
            </a:r>
            <a:endParaRPr lang="zh-HK" altLang="en-US" sz="3600" dirty="0"/>
          </a:p>
        </p:txBody>
      </p:sp>
      <p:cxnSp>
        <p:nvCxnSpPr>
          <p:cNvPr id="7" name="直線單箭頭接點 5">
            <a:extLst>
              <a:ext uri="{FF2B5EF4-FFF2-40B4-BE49-F238E27FC236}">
                <a16:creationId xmlns:a16="http://schemas.microsoft.com/office/drawing/2014/main" id="{778BCC2E-9D24-CB86-A5EB-B59D2A7C747D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3133726" y="1609725"/>
            <a:ext cx="2076449" cy="1266825"/>
          </a:xfrm>
          <a:prstGeom prst="straightConnector1">
            <a:avLst/>
          </a:prstGeom>
          <a:ln w="762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8">
            <a:extLst>
              <a:ext uri="{FF2B5EF4-FFF2-40B4-BE49-F238E27FC236}">
                <a16:creationId xmlns:a16="http://schemas.microsoft.com/office/drawing/2014/main" id="{A2172849-63BB-00C1-5D1A-2FECD8D9F136}"/>
              </a:ext>
            </a:extLst>
          </p:cNvPr>
          <p:cNvSpPr/>
          <p:nvPr/>
        </p:nvSpPr>
        <p:spPr>
          <a:xfrm>
            <a:off x="485776" y="1031168"/>
            <a:ext cx="2647950" cy="115711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K" sz="2400" dirty="0"/>
              <a:t>Shorter distance from previous mention</a:t>
            </a:r>
            <a:endParaRPr lang="zh-HK" altLang="en-US" sz="2400" dirty="0"/>
          </a:p>
        </p:txBody>
      </p:sp>
      <p:sp>
        <p:nvSpPr>
          <p:cNvPr id="9" name="矩形 11">
            <a:extLst>
              <a:ext uri="{FF2B5EF4-FFF2-40B4-BE49-F238E27FC236}">
                <a16:creationId xmlns:a16="http://schemas.microsoft.com/office/drawing/2014/main" id="{95AD8AF7-2442-E03E-2F8C-E39393CDA00A}"/>
              </a:ext>
            </a:extLst>
          </p:cNvPr>
          <p:cNvSpPr/>
          <p:nvPr/>
        </p:nvSpPr>
        <p:spPr>
          <a:xfrm>
            <a:off x="371476" y="2850443"/>
            <a:ext cx="2647950" cy="157868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K" sz="2400" dirty="0"/>
              <a:t>Larger number of previous mentions</a:t>
            </a:r>
            <a:endParaRPr lang="zh-HK" altLang="en-US" sz="2400" dirty="0"/>
          </a:p>
        </p:txBody>
      </p:sp>
      <p:cxnSp>
        <p:nvCxnSpPr>
          <p:cNvPr id="10" name="直線單箭頭接點 12">
            <a:extLst>
              <a:ext uri="{FF2B5EF4-FFF2-40B4-BE49-F238E27FC236}">
                <a16:creationId xmlns:a16="http://schemas.microsoft.com/office/drawing/2014/main" id="{D345B973-3B1B-AE00-C2D4-EB4F886C6A60}"/>
              </a:ext>
            </a:extLst>
          </p:cNvPr>
          <p:cNvCxnSpPr>
            <a:cxnSpLocks/>
            <a:stCxn id="9" idx="3"/>
            <a:endCxn id="6" idx="2"/>
          </p:cNvCxnSpPr>
          <p:nvPr/>
        </p:nvCxnSpPr>
        <p:spPr>
          <a:xfrm flipV="1">
            <a:off x="3019426" y="3455107"/>
            <a:ext cx="1695449" cy="184677"/>
          </a:xfrm>
          <a:prstGeom prst="straightConnector1">
            <a:avLst/>
          </a:prstGeom>
          <a:ln w="762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6">
            <a:extLst>
              <a:ext uri="{FF2B5EF4-FFF2-40B4-BE49-F238E27FC236}">
                <a16:creationId xmlns:a16="http://schemas.microsoft.com/office/drawing/2014/main" id="{09BBEFA1-927C-0246-5F0B-8DEC128B4721}"/>
              </a:ext>
            </a:extLst>
          </p:cNvPr>
          <p:cNvSpPr/>
          <p:nvPr/>
        </p:nvSpPr>
        <p:spPr>
          <a:xfrm>
            <a:off x="1162051" y="5238750"/>
            <a:ext cx="742949" cy="45226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K" sz="2400" dirty="0"/>
              <a:t>…</a:t>
            </a:r>
            <a:endParaRPr lang="zh-HK" altLang="en-US" sz="2400" dirty="0"/>
          </a:p>
        </p:txBody>
      </p:sp>
      <p:cxnSp>
        <p:nvCxnSpPr>
          <p:cNvPr id="12" name="直線單箭頭接點 17">
            <a:extLst>
              <a:ext uri="{FF2B5EF4-FFF2-40B4-BE49-F238E27FC236}">
                <a16:creationId xmlns:a16="http://schemas.microsoft.com/office/drawing/2014/main" id="{4F5804CA-86E8-10D3-474E-E8F1511BA556}"/>
              </a:ext>
            </a:extLst>
          </p:cNvPr>
          <p:cNvCxnSpPr>
            <a:cxnSpLocks/>
            <a:endCxn id="6" idx="3"/>
          </p:cNvCxnSpPr>
          <p:nvPr/>
        </p:nvCxnSpPr>
        <p:spPr>
          <a:xfrm flipV="1">
            <a:off x="1905000" y="4041069"/>
            <a:ext cx="3368534" cy="1423812"/>
          </a:xfrm>
          <a:prstGeom prst="straightConnector1">
            <a:avLst/>
          </a:prstGeom>
          <a:ln w="762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9">
            <a:extLst>
              <a:ext uri="{FF2B5EF4-FFF2-40B4-BE49-F238E27FC236}">
                <a16:creationId xmlns:a16="http://schemas.microsoft.com/office/drawing/2014/main" id="{1D28C0C8-6924-C26E-CB2C-771683F8E0B4}"/>
              </a:ext>
            </a:extLst>
          </p:cNvPr>
          <p:cNvSpPr/>
          <p:nvPr/>
        </p:nvSpPr>
        <p:spPr>
          <a:xfrm>
            <a:off x="2219326" y="6012743"/>
            <a:ext cx="4552949" cy="45226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K" sz="2400" dirty="0"/>
              <a:t>Any more you can think of?</a:t>
            </a:r>
            <a:endParaRPr lang="zh-HK" altLang="en-US" sz="2400" dirty="0"/>
          </a:p>
        </p:txBody>
      </p:sp>
      <p:cxnSp>
        <p:nvCxnSpPr>
          <p:cNvPr id="14" name="直線單箭頭接點 20">
            <a:extLst>
              <a:ext uri="{FF2B5EF4-FFF2-40B4-BE49-F238E27FC236}">
                <a16:creationId xmlns:a16="http://schemas.microsoft.com/office/drawing/2014/main" id="{BAEE1A06-4893-4166-0D6C-8263F83EC271}"/>
              </a:ext>
            </a:extLst>
          </p:cNvPr>
          <p:cNvCxnSpPr>
            <a:cxnSpLocks/>
          </p:cNvCxnSpPr>
          <p:nvPr/>
        </p:nvCxnSpPr>
        <p:spPr>
          <a:xfrm flipV="1">
            <a:off x="7970978" y="1774586"/>
            <a:ext cx="1268272" cy="1106576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24">
            <a:extLst>
              <a:ext uri="{FF2B5EF4-FFF2-40B4-BE49-F238E27FC236}">
                <a16:creationId xmlns:a16="http://schemas.microsoft.com/office/drawing/2014/main" id="{CF9D27F2-9C5D-1A04-4B3E-17A4BC97774C}"/>
              </a:ext>
            </a:extLst>
          </p:cNvPr>
          <p:cNvSpPr/>
          <p:nvPr/>
        </p:nvSpPr>
        <p:spPr>
          <a:xfrm>
            <a:off x="9239250" y="1170761"/>
            <a:ext cx="1866900" cy="115711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K" sz="2400" dirty="0"/>
              <a:t>Shorter referential expression</a:t>
            </a:r>
            <a:endParaRPr lang="zh-HK" altLang="en-US" sz="2400" dirty="0"/>
          </a:p>
        </p:txBody>
      </p:sp>
      <p:cxnSp>
        <p:nvCxnSpPr>
          <p:cNvPr id="16" name="直線單箭頭接點 25">
            <a:extLst>
              <a:ext uri="{FF2B5EF4-FFF2-40B4-BE49-F238E27FC236}">
                <a16:creationId xmlns:a16="http://schemas.microsoft.com/office/drawing/2014/main" id="{1BC78B8B-3A50-6EE5-D07A-9855060429C2}"/>
              </a:ext>
            </a:extLst>
          </p:cNvPr>
          <p:cNvCxnSpPr>
            <a:cxnSpLocks/>
            <a:stCxn id="6" idx="5"/>
          </p:cNvCxnSpPr>
          <p:nvPr/>
        </p:nvCxnSpPr>
        <p:spPr>
          <a:xfrm>
            <a:off x="7970978" y="4041069"/>
            <a:ext cx="1192795" cy="536755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27">
            <a:extLst>
              <a:ext uri="{FF2B5EF4-FFF2-40B4-BE49-F238E27FC236}">
                <a16:creationId xmlns:a16="http://schemas.microsoft.com/office/drawing/2014/main" id="{07E1C7F1-9A50-58A6-1E3A-C13B93B37FF2}"/>
              </a:ext>
            </a:extLst>
          </p:cNvPr>
          <p:cNvSpPr/>
          <p:nvPr/>
        </p:nvSpPr>
        <p:spPr>
          <a:xfrm>
            <a:off x="9163049" y="3769851"/>
            <a:ext cx="1866900" cy="148091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K" sz="2400" dirty="0"/>
              <a:t>Less specific referential expression</a:t>
            </a:r>
            <a:endParaRPr lang="zh-HK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001124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2" presetClass="emph" presetSubtype="0" repeatCount="5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8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9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0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1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2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1" grpId="0" animBg="1"/>
      <p:bldP spid="11" grpId="1" animBg="1"/>
      <p:bldP spid="13" grpId="0" animBg="1"/>
      <p:bldP spid="15" grpId="0" animBg="1"/>
      <p:bldP spid="1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圖片 21">
            <a:extLst>
              <a:ext uri="{FF2B5EF4-FFF2-40B4-BE49-F238E27FC236}">
                <a16:creationId xmlns:a16="http://schemas.microsoft.com/office/drawing/2014/main" id="{6BDCF87E-013C-40C8-9CFF-055A22AAFD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0521"/>
          <a:stretch/>
        </p:blipFill>
        <p:spPr>
          <a:xfrm>
            <a:off x="209549" y="3000625"/>
            <a:ext cx="11830051" cy="950002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063ECC90-6D7C-48DA-912C-6DEC6DED11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49" y="500332"/>
            <a:ext cx="3371721" cy="1562277"/>
          </a:xfrm>
        </p:spPr>
        <p:txBody>
          <a:bodyPr anchor="ctr">
            <a:normAutofit fontScale="90000"/>
          </a:bodyPr>
          <a:lstStyle/>
          <a:p>
            <a:r>
              <a:rPr lang="en-US" altLang="zh-HK" sz="4100" dirty="0">
                <a:solidFill>
                  <a:schemeClr val="tx1"/>
                </a:solidFill>
              </a:rPr>
              <a:t>pronoun absence in Spanish</a:t>
            </a:r>
            <a:endParaRPr lang="zh-HK" altLang="en-US" sz="4100" dirty="0">
              <a:solidFill>
                <a:schemeClr val="tx1"/>
              </a:solidFill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133C5EDC-04C3-41C1-9FCA-88BBBD7D898A}"/>
              </a:ext>
            </a:extLst>
          </p:cNvPr>
          <p:cNvSpPr txBox="1"/>
          <p:nvPr/>
        </p:nvSpPr>
        <p:spPr>
          <a:xfrm>
            <a:off x="1773555" y="3740691"/>
            <a:ext cx="9256395" cy="461665"/>
          </a:xfrm>
          <a:prstGeom prst="rect">
            <a:avLst/>
          </a:prstGeom>
          <a:solidFill>
            <a:srgbClr val="D9D9D9">
              <a:alpha val="50196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zh-HK" sz="2400" b="1" dirty="0">
                <a:solidFill>
                  <a:schemeClr val="bg1"/>
                </a:solidFill>
                <a:highlight>
                  <a:srgbClr val="C0C0C0"/>
                </a:highlight>
              </a:rPr>
              <a:t>Look (I) am not even looking just in the legal aspect.</a:t>
            </a:r>
            <a:endParaRPr lang="zh-HK" altLang="en-US" sz="2400" b="1" dirty="0">
              <a:solidFill>
                <a:schemeClr val="bg1"/>
              </a:solidFill>
              <a:highlight>
                <a:srgbClr val="C0C0C0"/>
              </a:highlight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3EC37447-4F2F-4D41-A7E6-59523AA37D9B}"/>
              </a:ext>
            </a:extLst>
          </p:cNvPr>
          <p:cNvSpPr txBox="1"/>
          <p:nvPr/>
        </p:nvSpPr>
        <p:spPr>
          <a:xfrm>
            <a:off x="1773555" y="5369712"/>
            <a:ext cx="5915025" cy="461665"/>
          </a:xfrm>
          <a:prstGeom prst="rect">
            <a:avLst/>
          </a:prstGeom>
          <a:solidFill>
            <a:srgbClr val="D9D9D9">
              <a:alpha val="50196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bg1"/>
                </a:solidFill>
                <a:highlight>
                  <a:srgbClr val="C0C0C0"/>
                </a:highlight>
              </a:rPr>
              <a:t>(</a:t>
            </a:r>
            <a:r>
              <a:rPr lang="en-US" altLang="zh-HK" sz="2400" b="1" dirty="0">
                <a:solidFill>
                  <a:schemeClr val="bg1"/>
                </a:solidFill>
                <a:highlight>
                  <a:srgbClr val="C0C0C0"/>
                </a:highlight>
              </a:rPr>
              <a:t>I</a:t>
            </a:r>
            <a:r>
              <a:rPr lang="en-US" altLang="zh-TW" sz="2400" b="1" dirty="0">
                <a:solidFill>
                  <a:schemeClr val="bg1"/>
                </a:solidFill>
                <a:highlight>
                  <a:srgbClr val="C0C0C0"/>
                </a:highlight>
              </a:rPr>
              <a:t>)</a:t>
            </a:r>
            <a:r>
              <a:rPr lang="en-US" altLang="zh-HK" sz="2400" b="1" dirty="0">
                <a:solidFill>
                  <a:schemeClr val="bg1"/>
                </a:solidFill>
                <a:highlight>
                  <a:srgbClr val="C0C0C0"/>
                </a:highlight>
              </a:rPr>
              <a:t> am looking in whatever.</a:t>
            </a:r>
            <a:endParaRPr lang="zh-HK" altLang="en-US" sz="2400" b="1" dirty="0">
              <a:solidFill>
                <a:schemeClr val="bg1"/>
              </a:solidFill>
              <a:highlight>
                <a:srgbClr val="C0C0C0"/>
              </a:highlight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5" name="筆跡 14">
                <a:extLst>
                  <a:ext uri="{FF2B5EF4-FFF2-40B4-BE49-F238E27FC236}">
                    <a16:creationId xmlns:a16="http://schemas.microsoft.com/office/drawing/2014/main" id="{2CD4FC76-ACC7-443D-8C1E-974DDE02D1F2}"/>
                  </a:ext>
                </a:extLst>
              </p14:cNvPr>
              <p14:cNvContentPartPr/>
              <p14:nvPr/>
            </p14:nvContentPartPr>
            <p14:xfrm>
              <a:off x="6836445" y="3477270"/>
              <a:ext cx="185760" cy="277200"/>
            </p14:xfrm>
          </p:contentPart>
        </mc:Choice>
        <mc:Fallback xmlns="">
          <p:pic>
            <p:nvPicPr>
              <p:cNvPr id="15" name="筆跡 14">
                <a:extLst>
                  <a:ext uri="{FF2B5EF4-FFF2-40B4-BE49-F238E27FC236}">
                    <a16:creationId xmlns:a16="http://schemas.microsoft.com/office/drawing/2014/main" id="{2CD4FC76-ACC7-443D-8C1E-974DDE02D1F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782445" y="3369270"/>
                <a:ext cx="293400" cy="492840"/>
              </a:xfrm>
              <a:prstGeom prst="rect">
                <a:avLst/>
              </a:prstGeom>
            </p:spPr>
          </p:pic>
        </mc:Fallback>
      </mc:AlternateContent>
      <p:pic>
        <p:nvPicPr>
          <p:cNvPr id="8" name="圖片 7">
            <a:extLst>
              <a:ext uri="{FF2B5EF4-FFF2-40B4-BE49-F238E27FC236}">
                <a16:creationId xmlns:a16="http://schemas.microsoft.com/office/drawing/2014/main" id="{DD4122A4-87AB-0C65-7C5C-CE8C676AD4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386"/>
          <a:stretch/>
        </p:blipFill>
        <p:spPr>
          <a:xfrm>
            <a:off x="209549" y="4425166"/>
            <a:ext cx="11830051" cy="97179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7" name="筆跡 16">
                <a:extLst>
                  <a:ext uri="{FF2B5EF4-FFF2-40B4-BE49-F238E27FC236}">
                    <a16:creationId xmlns:a16="http://schemas.microsoft.com/office/drawing/2014/main" id="{2A288E2A-C5AB-4E1C-86FF-0A023934982C}"/>
                  </a:ext>
                </a:extLst>
              </p14:cNvPr>
              <p14:cNvContentPartPr/>
              <p14:nvPr/>
            </p14:nvContentPartPr>
            <p14:xfrm>
              <a:off x="3171750" y="4835260"/>
              <a:ext cx="106200" cy="277920"/>
            </p14:xfrm>
          </p:contentPart>
        </mc:Choice>
        <mc:Fallback xmlns="">
          <p:pic>
            <p:nvPicPr>
              <p:cNvPr id="17" name="筆跡 16">
                <a:extLst>
                  <a:ext uri="{FF2B5EF4-FFF2-40B4-BE49-F238E27FC236}">
                    <a16:creationId xmlns:a16="http://schemas.microsoft.com/office/drawing/2014/main" id="{2A288E2A-C5AB-4E1C-86FF-0A023934982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117750" y="4727120"/>
                <a:ext cx="213840" cy="49384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3B2602F7-2F36-6380-A1D8-8CF5D1534629}"/>
              </a:ext>
            </a:extLst>
          </p:cNvPr>
          <p:cNvSpPr txBox="1"/>
          <p:nvPr/>
        </p:nvSpPr>
        <p:spPr>
          <a:xfrm>
            <a:off x="4356627" y="544595"/>
            <a:ext cx="6094562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800" dirty="0">
                <a:solidFill>
                  <a:schemeClr val="tx1"/>
                </a:solidFill>
              </a:rPr>
              <a:t>The verb </a:t>
            </a:r>
            <a:r>
              <a:rPr lang="en-US" altLang="zh-TW" sz="2800" i="1" dirty="0" err="1">
                <a:solidFill>
                  <a:schemeClr val="tx1"/>
                </a:solidFill>
              </a:rPr>
              <a:t>busco</a:t>
            </a:r>
            <a:r>
              <a:rPr lang="en-US" altLang="zh-TW" sz="2800" dirty="0">
                <a:solidFill>
                  <a:schemeClr val="tx1"/>
                </a:solidFill>
              </a:rPr>
              <a:t> implies that the person who </a:t>
            </a:r>
            <a:r>
              <a:rPr lang="en-US" altLang="zh-TW" sz="2800" dirty="0"/>
              <a:t>is looking </a:t>
            </a:r>
            <a:r>
              <a:rPr lang="en-US" altLang="zh-TW" sz="2800" dirty="0">
                <a:solidFill>
                  <a:schemeClr val="tx1"/>
                </a:solidFill>
              </a:rPr>
              <a:t>is ‘I’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HK" sz="2800" i="1" dirty="0" err="1"/>
              <a:t>Buscas</a:t>
            </a:r>
            <a:r>
              <a:rPr lang="en-HK" sz="2800" dirty="0"/>
              <a:t> – ‘you’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HK" sz="2800" i="1" dirty="0" err="1"/>
              <a:t>Busca</a:t>
            </a:r>
            <a:r>
              <a:rPr lang="en-HK" sz="2800" dirty="0"/>
              <a:t> – a third person</a:t>
            </a:r>
          </a:p>
          <a:p>
            <a:r>
              <a:rPr lang="en-HK" sz="2800" i="1" dirty="0"/>
              <a:t>=&gt; -o</a:t>
            </a:r>
            <a:r>
              <a:rPr lang="en-HK" sz="2800" dirty="0"/>
              <a:t> acts as a referential expression</a:t>
            </a:r>
            <a:endParaRPr lang="en-HK" sz="2800" i="1" dirty="0"/>
          </a:p>
        </p:txBody>
      </p:sp>
    </p:spTree>
    <p:extLst>
      <p:ext uri="{BB962C8B-B14F-4D97-AF65-F5344CB8AC3E}">
        <p14:creationId xmlns:p14="http://schemas.microsoft.com/office/powerpoint/2010/main" val="1916108313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13">
      <a:dk1>
        <a:srgbClr val="000000"/>
      </a:dk1>
      <a:lt1>
        <a:srgbClr val="FDFAF6"/>
      </a:lt1>
      <a:dk2>
        <a:srgbClr val="44546A"/>
      </a:dk2>
      <a:lt2>
        <a:srgbClr val="E7E6E6"/>
      </a:lt2>
      <a:accent1>
        <a:srgbClr val="F5CDCE"/>
      </a:accent1>
      <a:accent2>
        <a:srgbClr val="DE8C8C"/>
      </a:accent2>
      <a:accent3>
        <a:srgbClr val="AAC3E8"/>
      </a:accent3>
      <a:accent4>
        <a:srgbClr val="D2D592"/>
      </a:accent4>
      <a:accent5>
        <a:srgbClr val="CCBE89"/>
      </a:accent5>
      <a:accent6>
        <a:srgbClr val="1F2C8F"/>
      </a:accent6>
      <a:hlink>
        <a:srgbClr val="1F2C8F"/>
      </a:hlink>
      <a:folHlink>
        <a:srgbClr val="AAC3E9"/>
      </a:folHlink>
    </a:clrScheme>
    <a:fontScheme name="Custom 22">
      <a:majorFont>
        <a:latin typeface="Arial Black"/>
        <a:ea typeface=""/>
        <a:cs typeface=""/>
      </a:majorFont>
      <a:minorFont>
        <a:latin typeface="Sabon Next L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eometric color block_Win32_LW_V5" id="{4FE3E7F2-DE97-43FB-9854-C2719499B15F}" vid="{37DF82F1-E382-44D9-A149-92ACBBF7054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52D6F65D-59DB-459C-812A-E954DE5F051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117FA41-AE03-4A0A-A9B0-817CABD0947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4D542F6-3184-4387-BE39-8DA735EB5504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{ECB61671-07A6-477B-87E2-C48AD510616F}tf78438558_win32</Template>
  <TotalTime>219</TotalTime>
  <Words>1639</Words>
  <Application>Microsoft Office PowerPoint</Application>
  <PresentationFormat>Widescreen</PresentationFormat>
  <Paragraphs>212</Paragraphs>
  <Slides>35</Slides>
  <Notes>1</Notes>
  <HiddenSlides>0</HiddenSlides>
  <MMClips>6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0" baseType="lpstr">
      <vt:lpstr>Arial</vt:lpstr>
      <vt:lpstr>Arial Black</vt:lpstr>
      <vt:lpstr>Calibri</vt:lpstr>
      <vt:lpstr>Sabon Next LT</vt:lpstr>
      <vt:lpstr>Custom</vt:lpstr>
      <vt:lpstr>Predicting the choice of referential expressions in mandarin conversation</vt:lpstr>
      <vt:lpstr>AGENDA</vt:lpstr>
      <vt:lpstr>The project</vt:lpstr>
      <vt:lpstr>What are referential expressions (指稱表達)?</vt:lpstr>
      <vt:lpstr>Referntial expressions</vt:lpstr>
      <vt:lpstr>Examining coreference chains</vt:lpstr>
      <vt:lpstr>Central claim of accessibility theory</vt:lpstr>
      <vt:lpstr>PowerPoint Presentation</vt:lpstr>
      <vt:lpstr>pronoun absence in Spanish</vt:lpstr>
      <vt:lpstr>What are subjects (主語)?</vt:lpstr>
      <vt:lpstr>What are arguments (論元)?</vt:lpstr>
      <vt:lpstr>What are Subjects?</vt:lpstr>
      <vt:lpstr>What are Subjects?</vt:lpstr>
      <vt:lpstr>Quick test!</vt:lpstr>
      <vt:lpstr>Quick test!</vt:lpstr>
      <vt:lpstr>Subjects in Spanish</vt:lpstr>
      <vt:lpstr>Why Chinese?</vt:lpstr>
      <vt:lpstr>Subjects in our project</vt:lpstr>
      <vt:lpstr>So what will we do?</vt:lpstr>
      <vt:lpstr>TIMELINE of major goals (optimistic)</vt:lpstr>
      <vt:lpstr>Weekly goals</vt:lpstr>
      <vt:lpstr>Step 1 (this week): Identify all predicates</vt:lpstr>
      <vt:lpstr>Marking up referential expressions in Rezonator</vt:lpstr>
      <vt:lpstr>Linguistic terminology vs. Rezonator terminology</vt:lpstr>
      <vt:lpstr>Step 1 (this week): Identify all predicates – Rezonator instructions</vt:lpstr>
      <vt:lpstr>Step 2 (this week): Identify referential expressions</vt:lpstr>
      <vt:lpstr>Step 2 (this week): Identify referential expressions – Rezonator instructions</vt:lpstr>
      <vt:lpstr>Step 2 (this week): Identify referential expressions – Rezonator instructions</vt:lpstr>
      <vt:lpstr>Step 2 (this week): Identify referential expressions – Renaming trails</vt:lpstr>
      <vt:lpstr>Step 3 (this week): Identify subjects</vt:lpstr>
      <vt:lpstr>Step 3 (this week): Identify subjects – Part 1</vt:lpstr>
      <vt:lpstr>Step 3 (this week): Identify subjects – Part 2</vt:lpstr>
      <vt:lpstr>Step 3 (this week): Identify subjects – Part 3</vt:lpstr>
      <vt:lpstr>summary</vt:lpstr>
      <vt:lpstr>THANK YOU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Predicting the choice of referential expressions in mandarin conversation</dc:title>
  <dc:subject/>
  <dc:creator>Ka Yau Lai</dc:creator>
  <cp:lastModifiedBy>Ryan Lai</cp:lastModifiedBy>
  <cp:revision>3</cp:revision>
  <dcterms:created xsi:type="dcterms:W3CDTF">2023-09-29T18:31:09Z</dcterms:created>
  <dcterms:modified xsi:type="dcterms:W3CDTF">2023-10-06T07:24:40Z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